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3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6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1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1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9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4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6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0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3C7DD-978B-4725-A9BC-16E33907AD5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D4844-3887-4B05-B263-7ADA9176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6565-9ADD-47A7-A889-A12FA0246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225" y="1298531"/>
            <a:ext cx="8548381" cy="3416081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Transformational Thinking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What’s going on in your head?”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ROMANS 12:2</a:t>
            </a:r>
          </a:p>
        </p:txBody>
      </p:sp>
    </p:spTree>
    <p:extLst>
      <p:ext uri="{BB962C8B-B14F-4D97-AF65-F5344CB8AC3E}">
        <p14:creationId xmlns:p14="http://schemas.microsoft.com/office/powerpoint/2010/main" val="21513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A3C0C-8A17-46E1-8009-0B498565A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7897"/>
            <a:ext cx="7886700" cy="54890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Sinful Self </a:t>
            </a:r>
            <a:r>
              <a:rPr lang="en-US" sz="4000" dirty="0"/>
              <a:t>(Romans 8:5-6)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Satan’s Society </a:t>
            </a:r>
            <a:r>
              <a:rPr lang="en-US" sz="4000" dirty="0"/>
              <a:t>(2 Corinthians 4:4)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Savior</a:t>
            </a:r>
            <a:r>
              <a:rPr lang="en-US" sz="4000" dirty="0"/>
              <a:t> (1 Corinthians 2:16; 2 Corinthians 10:3-5; Romans 8:5-6; Colossians 3:1-2; Philippians 4:8)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43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A3C0C-8A17-46E1-8009-0B498565A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369116"/>
            <a:ext cx="8481269" cy="6333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/>
              <a:t>7 KEYS TO LETTING CHRIST CONTROL YOUR THOUGHTS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Remember, </a:t>
            </a:r>
            <a:r>
              <a:rPr lang="en-US" u="sng" dirty="0"/>
              <a:t>G</a:t>
            </a:r>
            <a:r>
              <a:rPr lang="en-US" u="sng" cap="small" dirty="0"/>
              <a:t>od</a:t>
            </a:r>
            <a:r>
              <a:rPr lang="en-US" dirty="0"/>
              <a:t> knows what you are thinking!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Word and Prayer</a:t>
            </a:r>
            <a:r>
              <a:rPr lang="en-US" dirty="0">
                <a:solidFill>
                  <a:srgbClr val="FF0000"/>
                </a:solidFill>
              </a:rPr>
              <a:t>→</a:t>
            </a:r>
            <a:r>
              <a:rPr lang="en-US" u="sng" dirty="0"/>
              <a:t>Memorize</a:t>
            </a:r>
            <a:r>
              <a:rPr lang="en-US" dirty="0"/>
              <a:t> and </a:t>
            </a:r>
            <a:r>
              <a:rPr lang="en-US" u="sng" dirty="0"/>
              <a:t>Meditate</a:t>
            </a:r>
            <a:r>
              <a:rPr lang="en-US" dirty="0"/>
              <a:t>! </a:t>
            </a:r>
            <a:r>
              <a:rPr lang="en-US" sz="2400" dirty="0"/>
              <a:t>(Psalm 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Live in Authentic </a:t>
            </a:r>
            <a:r>
              <a:rPr lang="en-US" u="sng" dirty="0"/>
              <a:t>Christian</a:t>
            </a:r>
            <a:r>
              <a:rPr lang="en-US" dirty="0"/>
              <a:t> </a:t>
            </a:r>
            <a:r>
              <a:rPr lang="en-US" u="sng" dirty="0"/>
              <a:t>community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Control the </a:t>
            </a:r>
            <a:r>
              <a:rPr lang="en-US" u="sng" dirty="0"/>
              <a:t>media</a:t>
            </a:r>
            <a:r>
              <a:rPr lang="en-US" dirty="0"/>
              <a:t> or it will control you!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Biblically deal with </a:t>
            </a:r>
            <a:r>
              <a:rPr lang="en-US" u="sng" dirty="0"/>
              <a:t>conflict</a:t>
            </a:r>
            <a:r>
              <a:rPr lang="en-US" dirty="0"/>
              <a:t>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Replace, don’t </a:t>
            </a:r>
            <a:r>
              <a:rPr lang="en-US" u="sng" dirty="0"/>
              <a:t>repress</a:t>
            </a:r>
            <a:r>
              <a:rPr lang="en-US" dirty="0"/>
              <a:t>! </a:t>
            </a:r>
            <a:r>
              <a:rPr lang="en-US" sz="2400" dirty="0"/>
              <a:t>(SEE #2)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Physical </a:t>
            </a:r>
            <a:r>
              <a:rPr lang="en-US" u="sng" dirty="0"/>
              <a:t>exercise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BONUS:</a:t>
            </a:r>
            <a:r>
              <a:rPr lang="en-US" dirty="0"/>
              <a:t> Isaiah 26:3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www.weareberean.org</a:t>
            </a:r>
          </a:p>
        </p:txBody>
      </p:sp>
    </p:spTree>
    <p:extLst>
      <p:ext uri="{BB962C8B-B14F-4D97-AF65-F5344CB8AC3E}">
        <p14:creationId xmlns:p14="http://schemas.microsoft.com/office/powerpoint/2010/main" val="383364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105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Transformational Thinking What’s going on in your head?” ROMANS 12:2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12:2</dc:title>
  <dc:creator>Rachel O</dc:creator>
  <cp:lastModifiedBy>Rachel O</cp:lastModifiedBy>
  <cp:revision>4</cp:revision>
  <dcterms:created xsi:type="dcterms:W3CDTF">2017-09-24T17:01:00Z</dcterms:created>
  <dcterms:modified xsi:type="dcterms:W3CDTF">2017-09-24T17:34:35Z</dcterms:modified>
</cp:coreProperties>
</file>