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0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5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3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7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BAED-164C-564B-BCF6-70EB7DEB273E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FFFC5-87DC-5447-8DC3-5AF83F854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17" y="222770"/>
            <a:ext cx="81795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Truth </a:t>
            </a:r>
            <a:r>
              <a:rPr lang="en-US" sz="4000" b="1" i="1" dirty="0">
                <a:solidFill>
                  <a:srgbClr val="FFFFFF"/>
                </a:solidFill>
              </a:rPr>
              <a:t>AND</a:t>
            </a:r>
            <a:r>
              <a:rPr lang="en-US" sz="4000" b="1" dirty="0">
                <a:solidFill>
                  <a:srgbClr val="FFFFFF"/>
                </a:solidFill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</a:rPr>
              <a:t>Consequences</a:t>
            </a:r>
            <a:r>
              <a:rPr lang="en-US" sz="4000" b="1" dirty="0">
                <a:solidFill>
                  <a:srgbClr val="FFFFFF"/>
                </a:solidFill>
              </a:rPr>
              <a:t>             </a:t>
            </a:r>
            <a:r>
              <a:rPr lang="en-US" sz="3200" b="1" dirty="0" smtClean="0">
                <a:solidFill>
                  <a:srgbClr val="FFFFFF"/>
                </a:solidFill>
              </a:rPr>
              <a:t>Matthew </a:t>
            </a:r>
            <a:r>
              <a:rPr lang="en-US" sz="3200" b="1" dirty="0">
                <a:solidFill>
                  <a:srgbClr val="FFFFFF"/>
                </a:solidFill>
              </a:rPr>
              <a:t>7:13-27</a:t>
            </a:r>
          </a:p>
          <a:p>
            <a:r>
              <a:rPr lang="en-US" sz="4000" b="1" dirty="0">
                <a:solidFill>
                  <a:srgbClr val="FFFFFF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7311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351" y="292997"/>
            <a:ext cx="83024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In our world </a:t>
            </a:r>
            <a:r>
              <a:rPr lang="en-US" sz="4000" b="1" dirty="0">
                <a:solidFill>
                  <a:srgbClr val="FFFFFF"/>
                </a:solidFill>
              </a:rPr>
              <a:t>t</a:t>
            </a:r>
            <a:r>
              <a:rPr lang="en-US" sz="4000" b="1" dirty="0" smtClean="0">
                <a:solidFill>
                  <a:srgbClr val="FFFFFF"/>
                </a:solidFill>
              </a:rPr>
              <a:t>he </a:t>
            </a:r>
            <a:r>
              <a:rPr lang="en-US" sz="4000" b="1" dirty="0">
                <a:solidFill>
                  <a:srgbClr val="FFFFFF"/>
                </a:solidFill>
              </a:rPr>
              <a:t>truth that governs our lives is </a:t>
            </a:r>
            <a:r>
              <a:rPr lang="en-US" sz="4000" b="1" dirty="0" smtClean="0">
                <a:solidFill>
                  <a:srgbClr val="FFFFFF"/>
                </a:solidFill>
              </a:rPr>
              <a:t>narrow, except, it seems, when it </a:t>
            </a:r>
            <a:r>
              <a:rPr lang="en-US" sz="4000" b="1" dirty="0">
                <a:solidFill>
                  <a:srgbClr val="FFFFFF"/>
                </a:solidFill>
              </a:rPr>
              <a:t>comes to </a:t>
            </a:r>
            <a:r>
              <a:rPr lang="en-US" sz="4000" b="1" dirty="0" smtClean="0">
                <a:solidFill>
                  <a:srgbClr val="FFFFFF"/>
                </a:solidFill>
              </a:rPr>
              <a:t>matters of faith.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351" y="2739362"/>
            <a:ext cx="8302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But, the apostles didn’t believe this!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1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2351" y="292997"/>
            <a:ext cx="83024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According to Jesus, truth is narrow in matters of faith.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4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351" y="292997"/>
            <a:ext cx="83024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The Truth is narrow and should be consequential </a:t>
            </a:r>
            <a:r>
              <a:rPr lang="mr-IN" sz="4000" b="1" dirty="0" smtClean="0">
                <a:solidFill>
                  <a:srgbClr val="FFFFFF"/>
                </a:solidFill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</a:rPr>
              <a:t> it should affect </a:t>
            </a:r>
            <a:r>
              <a:rPr lang="en-US" sz="4000" b="1" smtClean="0">
                <a:solidFill>
                  <a:srgbClr val="FFFFFF"/>
                </a:solidFill>
              </a:rPr>
              <a:t>the way we live!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1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11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Berean Fellowship of Churches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VanCampen</dc:creator>
  <cp:lastModifiedBy>Arthur VanCampen</cp:lastModifiedBy>
  <cp:revision>4</cp:revision>
  <dcterms:created xsi:type="dcterms:W3CDTF">2017-06-14T15:51:18Z</dcterms:created>
  <dcterms:modified xsi:type="dcterms:W3CDTF">2017-06-14T16:18:02Z</dcterms:modified>
</cp:coreProperties>
</file>