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961" y="2514600"/>
            <a:ext cx="9538652" cy="226278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Submission &amp; Marriage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6738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 Look at What Submission </a:t>
            </a:r>
            <a:r>
              <a:rPr lang="en-US" sz="4000" u="sng" dirty="0" smtClean="0"/>
              <a:t>IS</a:t>
            </a:r>
            <a:r>
              <a:rPr lang="en-US" sz="4000" dirty="0" smtClean="0"/>
              <a:t> and What it is </a:t>
            </a:r>
            <a:r>
              <a:rPr lang="en-US" sz="4000" u="sng" dirty="0" smtClean="0"/>
              <a:t>NOT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74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32" y="1252728"/>
            <a:ext cx="9419779" cy="257860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Submission </a:t>
            </a:r>
            <a:r>
              <a:rPr lang="en-US" sz="4800" u="sng" dirty="0" smtClean="0"/>
              <a:t>IS</a:t>
            </a:r>
            <a:r>
              <a:rPr lang="en-US" sz="4800" dirty="0" smtClean="0"/>
              <a:t> a Respectful and Effective method of Persuasion.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34801"/>
            <a:ext cx="8915399" cy="860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Spiritual Life Principle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906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The Effective Command, Wives Submit…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NOT</a:t>
            </a:r>
            <a:r>
              <a:rPr lang="en-US" sz="3200" dirty="0" smtClean="0"/>
              <a:t> Because you are inferior. </a:t>
            </a:r>
          </a:p>
          <a:p>
            <a:r>
              <a:rPr lang="en-US" sz="3200" u="sng" dirty="0" smtClean="0"/>
              <a:t>NOT</a:t>
            </a:r>
            <a:r>
              <a:rPr lang="en-US" sz="3200" dirty="0" smtClean="0"/>
              <a:t> For Chauvinistic Reasons.</a:t>
            </a:r>
          </a:p>
          <a:p>
            <a:r>
              <a:rPr lang="en-US" sz="3200" u="sng" dirty="0" smtClean="0"/>
              <a:t>IS THIS TO BE REJECTED OUTRIGHT?</a:t>
            </a:r>
            <a:r>
              <a:rPr lang="en-US" sz="3200" dirty="0" smtClean="0"/>
              <a:t>   NO</a:t>
            </a:r>
            <a:endParaRPr lang="en-US" sz="3200" u="sng" dirty="0" smtClean="0"/>
          </a:p>
          <a:p>
            <a:r>
              <a:rPr lang="en-US" sz="3200" dirty="0" smtClean="0"/>
              <a:t>What is the Reason for it? </a:t>
            </a:r>
          </a:p>
          <a:p>
            <a:pPr lvl="1"/>
            <a:r>
              <a:rPr lang="en-US" sz="2800" dirty="0" smtClean="0"/>
              <a:t>To persuade disobedient husbands.</a:t>
            </a:r>
          </a:p>
          <a:p>
            <a:r>
              <a:rPr lang="en-US" sz="3000" dirty="0" smtClean="0"/>
              <a:t>SPECIAL NOTE ON ABUSERS…GET OUT FAST.</a:t>
            </a:r>
          </a:p>
        </p:txBody>
      </p:sp>
    </p:spTree>
    <p:extLst>
      <p:ext uri="{BB962C8B-B14F-4D97-AF65-F5344CB8AC3E}">
        <p14:creationId xmlns:p14="http://schemas.microsoft.com/office/powerpoint/2010/main" val="168595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Intended Outcome: That they may be WON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133600"/>
            <a:ext cx="9273476" cy="3777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REMINDER: Applies to “normal” relationships.</a:t>
            </a:r>
          </a:p>
          <a:p>
            <a:r>
              <a:rPr lang="en-US" sz="3200" dirty="0" smtClean="0"/>
              <a:t>Won Over by…Respectful &amp; Pure Conduct.</a:t>
            </a:r>
          </a:p>
          <a:p>
            <a:r>
              <a:rPr lang="en-US" sz="3200" dirty="0" smtClean="0"/>
              <a:t>Won Over by…A well played strategy.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315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Effective Method, Respectful &amp; Pure Conduct.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5008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Example of Sarah toward Abraham.</a:t>
            </a:r>
            <a:endParaRPr lang="en-US" sz="3000" dirty="0" smtClean="0"/>
          </a:p>
          <a:p>
            <a:r>
              <a:rPr lang="en-US" sz="3000" dirty="0" smtClean="0"/>
              <a:t>The putting off of outer “glamour” for </a:t>
            </a:r>
            <a:r>
              <a:rPr lang="en-US" sz="3000" u="sng" dirty="0" smtClean="0"/>
              <a:t>Inner</a:t>
            </a:r>
            <a:r>
              <a:rPr lang="en-US" sz="3000" dirty="0" smtClean="0"/>
              <a:t> glamour.</a:t>
            </a:r>
          </a:p>
          <a:p>
            <a:r>
              <a:rPr lang="en-US" sz="3000" dirty="0" smtClean="0"/>
              <a:t>Cultural Context: These descriptions portray the pagan religions popular at the time. Wives were to disassociate with the practice of </a:t>
            </a:r>
            <a:r>
              <a:rPr lang="en-US" sz="3000" u="sng" dirty="0" smtClean="0"/>
              <a:t>ostentatious</a:t>
            </a:r>
            <a:r>
              <a:rPr lang="en-US" sz="3000" dirty="0" smtClean="0"/>
              <a:t> outward appearance.</a:t>
            </a:r>
          </a:p>
          <a:p>
            <a:r>
              <a:rPr lang="en-US" sz="3000" dirty="0" smtClean="0"/>
              <a:t>By practicing these methods she proves herself to be a daughter of Sarah.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5140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Submission IS a Respectful &amp; Effective method of Persuasion.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6816" y="3813048"/>
            <a:ext cx="9547795" cy="2096862"/>
          </a:xfrm>
        </p:spPr>
        <p:txBody>
          <a:bodyPr>
            <a:noAutofit/>
          </a:bodyPr>
          <a:lstStyle/>
          <a:p>
            <a:r>
              <a:rPr lang="en-US" sz="3600" dirty="0" smtClean="0"/>
              <a:t>NOW for the Spiritual Life Principle Application:		LEE &amp; LESLIE STROBEL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71476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192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Submission &amp; Marriage</vt:lpstr>
      <vt:lpstr>Submission IS a Respectful and Effective method of Persuasion.</vt:lpstr>
      <vt:lpstr>The Effective Command, Wives Submit…</vt:lpstr>
      <vt:lpstr>The Intended Outcome: That they may be WON Over…</vt:lpstr>
      <vt:lpstr>The Effective Method, Respectful &amp; Pure Conduct.</vt:lpstr>
      <vt:lpstr>Submission IS a Respectful &amp; Effective method of Persuasion.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 &amp; Marriage</dc:title>
  <dc:creator>C Busch</dc:creator>
  <cp:lastModifiedBy>C Busch</cp:lastModifiedBy>
  <cp:revision>13</cp:revision>
  <dcterms:created xsi:type="dcterms:W3CDTF">2016-01-30T17:07:19Z</dcterms:created>
  <dcterms:modified xsi:type="dcterms:W3CDTF">2016-01-30T18:05:49Z</dcterms:modified>
</cp:coreProperties>
</file>