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7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6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5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5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1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8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7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6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F532-056F-4701-9DBD-165B2F91897A}" type="datetimeFigureOut">
              <a:rPr lang="en-US" smtClean="0"/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9AAE4-A9D3-4064-A37D-3FAD1478C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4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57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5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O</dc:creator>
  <cp:lastModifiedBy>Rachel O</cp:lastModifiedBy>
  <cp:revision>1</cp:revision>
  <dcterms:created xsi:type="dcterms:W3CDTF">2017-04-23T03:13:08Z</dcterms:created>
  <dcterms:modified xsi:type="dcterms:W3CDTF">2017-04-23T03:15:02Z</dcterms:modified>
</cp:coreProperties>
</file>