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0A0E-7235-F046-AEED-322C63E9D259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ECB8-C712-7141-8BCE-2F3EAAFE5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3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0A0E-7235-F046-AEED-322C63E9D259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ECB8-C712-7141-8BCE-2F3EAAFE5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7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0A0E-7235-F046-AEED-322C63E9D259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ECB8-C712-7141-8BCE-2F3EAAFE5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9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0A0E-7235-F046-AEED-322C63E9D259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ECB8-C712-7141-8BCE-2F3EAAFE5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7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0A0E-7235-F046-AEED-322C63E9D259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ECB8-C712-7141-8BCE-2F3EAAFE5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55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0A0E-7235-F046-AEED-322C63E9D259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ECB8-C712-7141-8BCE-2F3EAAFE5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8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0A0E-7235-F046-AEED-322C63E9D259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ECB8-C712-7141-8BCE-2F3EAAFE5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18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0A0E-7235-F046-AEED-322C63E9D259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ECB8-C712-7141-8BCE-2F3EAAFE5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27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0A0E-7235-F046-AEED-322C63E9D259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ECB8-C712-7141-8BCE-2F3EAAFE5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0A0E-7235-F046-AEED-322C63E9D259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ECB8-C712-7141-8BCE-2F3EAAFE5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47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0A0E-7235-F046-AEED-322C63E9D259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ECB8-C712-7141-8BCE-2F3EAAFE5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93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0A0E-7235-F046-AEED-322C63E9D259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6ECB8-C712-7141-8BCE-2F3EAAFE5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7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8199" y="147003"/>
            <a:ext cx="79124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</a:rPr>
              <a:t>An Eternal Perspective</a:t>
            </a:r>
          </a:p>
          <a:p>
            <a:pPr algn="ctr"/>
            <a:r>
              <a:rPr lang="en-US" sz="3200" b="1" dirty="0">
                <a:solidFill>
                  <a:srgbClr val="FFFFFF"/>
                </a:solidFill>
              </a:rPr>
              <a:t>Matthew 6:19-34</a:t>
            </a:r>
            <a:r>
              <a:rPr lang="en-US" sz="3200" b="1" dirty="0">
                <a:solidFill>
                  <a:srgbClr val="FFFFFF"/>
                </a:solidFill>
                <a:effectLst/>
              </a:rPr>
              <a:t> 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0599" y="1918386"/>
            <a:ext cx="79124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</a:rPr>
              <a:t>You’ve got choices to make about what’s going to be most important in your life.  </a:t>
            </a:r>
            <a:endParaRPr lang="en-US" sz="3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0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9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4469" y="149139"/>
            <a:ext cx="81078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</a:rPr>
              <a:t>Unless you and I choose the eternal perspective we will live as if this world is our home.</a:t>
            </a:r>
            <a:r>
              <a:rPr lang="en-US" sz="4000" dirty="0">
                <a:solidFill>
                  <a:srgbClr val="FFFFFF"/>
                </a:solidFill>
              </a:rPr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249788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9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7887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40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Berean Fellowship of Churches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Arthur VanCampen</dc:creator>
  <cp:lastModifiedBy>Rachel O</cp:lastModifiedBy>
  <cp:revision>4</cp:revision>
  <dcterms:created xsi:type="dcterms:W3CDTF">2017-05-25T17:10:36Z</dcterms:created>
  <dcterms:modified xsi:type="dcterms:W3CDTF">2017-06-11T02:37:50Z</dcterms:modified>
</cp:coreProperties>
</file>