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t>6/26/2016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05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012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695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41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860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305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880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64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288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76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597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6/26/2016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77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Growing  toward maturity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A Study of the General Epistle of James</a:t>
            </a:r>
          </a:p>
        </p:txBody>
      </p:sp>
    </p:spTree>
    <p:extLst>
      <p:ext uri="{BB962C8B-B14F-4D97-AF65-F5344CB8AC3E}">
        <p14:creationId xmlns:p14="http://schemas.microsoft.com/office/powerpoint/2010/main" val="3999035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Through </a:t>
            </a:r>
            <a:r>
              <a:rPr lang="en-US" u="sng" dirty="0">
                <a:solidFill>
                  <a:schemeClr val="accent1">
                    <a:lumMod val="50000"/>
                  </a:schemeClr>
                </a:solidFill>
              </a:rPr>
              <a:t>learning</a:t>
            </a:r>
            <a:r>
              <a:rPr lang="en-US" dirty="0"/>
              <a:t> to count, </a:t>
            </a:r>
            <a:r>
              <a:rPr lang="en-US" u="sng" dirty="0">
                <a:solidFill>
                  <a:schemeClr val="accent1">
                    <a:lumMod val="50000"/>
                  </a:schemeClr>
                </a:solidFill>
              </a:rPr>
              <a:t>know</a:t>
            </a:r>
            <a:r>
              <a:rPr lang="en-US" dirty="0"/>
              <a:t>, let and </a:t>
            </a:r>
            <a:r>
              <a:rPr lang="en-US" u="sng" dirty="0">
                <a:solidFill>
                  <a:schemeClr val="accent1">
                    <a:lumMod val="50000"/>
                  </a:schemeClr>
                </a:solidFill>
              </a:rPr>
              <a:t>ask</a:t>
            </a:r>
            <a:r>
              <a:rPr lang="en-US" dirty="0"/>
              <a:t>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Spiritual Life Principle:</a:t>
            </a:r>
          </a:p>
        </p:txBody>
      </p:sp>
    </p:spTree>
    <p:extLst>
      <p:ext uri="{BB962C8B-B14F-4D97-AF65-F5344CB8AC3E}">
        <p14:creationId xmlns:p14="http://schemas.microsoft.com/office/powerpoint/2010/main" val="24397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Count—A Joyful </a:t>
            </a:r>
            <a:r>
              <a:rPr lang="en-US" sz="4400" u="sng" dirty="0">
                <a:solidFill>
                  <a:schemeClr val="accent1">
                    <a:lumMod val="50000"/>
                  </a:schemeClr>
                </a:solidFill>
              </a:rPr>
              <a:t>Attitude</a:t>
            </a:r>
            <a:r>
              <a:rPr lang="en-US" sz="4400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770" y="2400300"/>
            <a:ext cx="8195310" cy="3028950"/>
          </a:xfrm>
        </p:spPr>
        <p:txBody>
          <a:bodyPr>
            <a:noAutofit/>
          </a:bodyPr>
          <a:lstStyle/>
          <a:p>
            <a:r>
              <a:rPr lang="en-US" sz="3600" dirty="0"/>
              <a:t>Count, Consider… A financial term: “to evaluate.”</a:t>
            </a:r>
          </a:p>
          <a:p>
            <a:r>
              <a:rPr lang="en-US" sz="3600" dirty="0"/>
              <a:t>Have a right view of God.</a:t>
            </a:r>
          </a:p>
          <a:p>
            <a:r>
              <a:rPr lang="en-US" sz="3600" dirty="0"/>
              <a:t>Adopt a joyful attitude. </a:t>
            </a:r>
          </a:p>
          <a:p>
            <a:r>
              <a:rPr lang="en-US" sz="3600" dirty="0"/>
              <a:t>Outlook determines Outcome…</a:t>
            </a:r>
          </a:p>
          <a:p>
            <a:r>
              <a:rPr lang="en-US" sz="3600" dirty="0"/>
              <a:t>To end with joy, begin with joy!</a:t>
            </a:r>
          </a:p>
        </p:txBody>
      </p:sp>
    </p:spTree>
    <p:extLst>
      <p:ext uri="{BB962C8B-B14F-4D97-AF65-F5344CB8AC3E}">
        <p14:creationId xmlns:p14="http://schemas.microsoft.com/office/powerpoint/2010/main" val="508404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728" y="609600"/>
            <a:ext cx="7752162" cy="1356360"/>
          </a:xfrm>
        </p:spPr>
        <p:txBody>
          <a:bodyPr>
            <a:normAutofit/>
          </a:bodyPr>
          <a:lstStyle/>
          <a:p>
            <a:r>
              <a:rPr lang="en-US" sz="4400" dirty="0"/>
              <a:t>Know—An Understanding </a:t>
            </a:r>
            <a:r>
              <a:rPr lang="en-US" sz="4400" u="sng" dirty="0">
                <a:solidFill>
                  <a:schemeClr val="accent1">
                    <a:lumMod val="50000"/>
                  </a:schemeClr>
                </a:solidFill>
              </a:rPr>
              <a:t>Mind</a:t>
            </a:r>
            <a:r>
              <a:rPr lang="en-US" sz="4400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727" y="2056351"/>
            <a:ext cx="8405769" cy="3175254"/>
          </a:xfrm>
        </p:spPr>
        <p:txBody>
          <a:bodyPr>
            <a:noAutofit/>
          </a:bodyPr>
          <a:lstStyle/>
          <a:p>
            <a:r>
              <a:rPr lang="en-US" sz="3600" dirty="0"/>
              <a:t>Mark 9:24, “Lord, I believe. Help my unbelief!”</a:t>
            </a:r>
          </a:p>
          <a:p>
            <a:r>
              <a:rPr lang="en-US" sz="3600" dirty="0"/>
              <a:t>Don’t buy in to the lies.</a:t>
            </a:r>
          </a:p>
          <a:p>
            <a:r>
              <a:rPr lang="en-US" sz="3600" dirty="0"/>
              <a:t>Understand that Faith is ALWAYS tested.</a:t>
            </a:r>
          </a:p>
          <a:p>
            <a:r>
              <a:rPr lang="en-US" sz="3600" dirty="0"/>
              <a:t>Trials give us keen insight into ourselves and a greater understanding of God’s love.</a:t>
            </a:r>
          </a:p>
          <a:p>
            <a:r>
              <a:rPr lang="en-US" sz="3600" dirty="0"/>
              <a:t>Trials are the only way to develop faith.</a:t>
            </a:r>
          </a:p>
        </p:txBody>
      </p:sp>
    </p:spTree>
    <p:extLst>
      <p:ext uri="{BB962C8B-B14F-4D97-AF65-F5344CB8AC3E}">
        <p14:creationId xmlns:p14="http://schemas.microsoft.com/office/powerpoint/2010/main" val="3914551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Let—A Surrendered </a:t>
            </a:r>
            <a:r>
              <a:rPr lang="en-US" sz="4400" u="sng" dirty="0">
                <a:solidFill>
                  <a:schemeClr val="accent1">
                    <a:lumMod val="50000"/>
                  </a:schemeClr>
                </a:solidFill>
              </a:rPr>
              <a:t>Will</a:t>
            </a:r>
            <a:r>
              <a:rPr lang="en-US" sz="4400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190" y="2400300"/>
            <a:ext cx="8305038" cy="3028950"/>
          </a:xfrm>
        </p:spPr>
        <p:txBody>
          <a:bodyPr>
            <a:noAutofit/>
          </a:bodyPr>
          <a:lstStyle/>
          <a:p>
            <a:r>
              <a:rPr lang="en-US" sz="3600" dirty="0"/>
              <a:t>Cooperation with God: Essential to experiencing a joy filled trial. </a:t>
            </a:r>
          </a:p>
          <a:p>
            <a:r>
              <a:rPr lang="en-US" sz="3600" dirty="0"/>
              <a:t>Serve God with a willing heart: Ephesians 6:6</a:t>
            </a:r>
          </a:p>
          <a:p>
            <a:r>
              <a:rPr lang="en-US" sz="3600" dirty="0"/>
              <a:t>There is a reward: Character now, Crown of life later.</a:t>
            </a:r>
          </a:p>
        </p:txBody>
      </p:sp>
    </p:spTree>
    <p:extLst>
      <p:ext uri="{BB962C8B-B14F-4D97-AF65-F5344CB8AC3E}">
        <p14:creationId xmlns:p14="http://schemas.microsoft.com/office/powerpoint/2010/main" val="3749434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Ask—A Believing Heart.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God will use the lack of or loss of possessions to teach humility. REJOICE in your circumstances!</a:t>
            </a:r>
          </a:p>
          <a:p>
            <a:r>
              <a:rPr lang="en-US" sz="3600" dirty="0"/>
              <a:t>ASK for wisdom. It will help clear the clutter and bring insight. God is willing!</a:t>
            </a:r>
          </a:p>
          <a:p>
            <a:pPr marL="3429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548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69" y="609600"/>
            <a:ext cx="8505283" cy="1356360"/>
          </a:xfrm>
        </p:spPr>
        <p:txBody>
          <a:bodyPr>
            <a:noAutofit/>
          </a:bodyPr>
          <a:lstStyle/>
          <a:p>
            <a:r>
              <a:rPr lang="en-US" sz="4400" dirty="0"/>
              <a:t>Spiritual Life Principle Application: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770" y="2266076"/>
            <a:ext cx="8298180" cy="3271266"/>
          </a:xfrm>
        </p:spPr>
        <p:txBody>
          <a:bodyPr>
            <a:noAutofit/>
          </a:bodyPr>
          <a:lstStyle/>
          <a:p>
            <a:r>
              <a:rPr lang="en-US" sz="3600" dirty="0"/>
              <a:t>V.12, “Blessed is the [one] that endures temptation.” For they are complete!</a:t>
            </a:r>
          </a:p>
          <a:p>
            <a:r>
              <a:rPr lang="en-US" sz="3600" dirty="0"/>
              <a:t>What trials are you facing?</a:t>
            </a:r>
          </a:p>
          <a:p>
            <a:r>
              <a:rPr lang="en-US" sz="3600" dirty="0"/>
              <a:t>Are you trusting or bobbing like a cork?</a:t>
            </a:r>
          </a:p>
          <a:p>
            <a:r>
              <a:rPr lang="en-US" sz="3600" dirty="0"/>
              <a:t>How is God wanting to mature you?</a:t>
            </a:r>
          </a:p>
          <a:p>
            <a:r>
              <a:rPr lang="en-US" sz="3600" dirty="0"/>
              <a:t>Learn to count, know, let and ask for unshakable faith.</a:t>
            </a:r>
          </a:p>
        </p:txBody>
      </p:sp>
    </p:spTree>
    <p:extLst>
      <p:ext uri="{BB962C8B-B14F-4D97-AF65-F5344CB8AC3E}">
        <p14:creationId xmlns:p14="http://schemas.microsoft.com/office/powerpoint/2010/main" val="563392075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55</TotalTime>
  <Words>260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Corbel</vt:lpstr>
      <vt:lpstr>Basis</vt:lpstr>
      <vt:lpstr>Growing  toward maturity</vt:lpstr>
      <vt:lpstr>Through learning to count, know, let and ask.</vt:lpstr>
      <vt:lpstr>Count—A Joyful Attitude.</vt:lpstr>
      <vt:lpstr>Know—An Understanding Mind.</vt:lpstr>
      <vt:lpstr>Let—A Surrendered Will.</vt:lpstr>
      <vt:lpstr>Ask—A Believing Heart.</vt:lpstr>
      <vt:lpstr>Spiritual Life Principle Application: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Busch</dc:creator>
  <cp:lastModifiedBy>Sound Booth</cp:lastModifiedBy>
  <cp:revision>24</cp:revision>
  <dcterms:created xsi:type="dcterms:W3CDTF">2016-06-25T21:16:38Z</dcterms:created>
  <dcterms:modified xsi:type="dcterms:W3CDTF">2016-06-26T14:52:26Z</dcterms:modified>
</cp:coreProperties>
</file>