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5/19/2016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5/19/2016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5/19/2016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5/19/2016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5/19/2016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5/19/2016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Spiritual Clothing of Humility.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1 Peter 5:5b—7.</a:t>
            </a:r>
          </a:p>
        </p:txBody>
      </p:sp>
    </p:spTree>
    <p:extLst>
      <p:ext uri="{BB962C8B-B14F-4D97-AF65-F5344CB8AC3E}">
        <p14:creationId xmlns:p14="http://schemas.microsoft.com/office/powerpoint/2010/main" val="742692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2" y="905256"/>
            <a:ext cx="8962499" cy="2738824"/>
          </a:xfrm>
        </p:spPr>
        <p:txBody>
          <a:bodyPr>
            <a:noAutofit/>
          </a:bodyPr>
          <a:lstStyle/>
          <a:p>
            <a:r>
              <a:rPr lang="en-US" sz="5400" dirty="0"/>
              <a:t>Tie on the apron of humility because it is the means of giving and receiving grace.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Spiritual Life Principle:</a:t>
            </a:r>
          </a:p>
        </p:txBody>
      </p:sp>
    </p:spTree>
    <p:extLst>
      <p:ext uri="{BB962C8B-B14F-4D97-AF65-F5344CB8AC3E}">
        <p14:creationId xmlns:p14="http://schemas.microsoft.com/office/powerpoint/2010/main" val="1622116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Humility is the clothing of God.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6" y="2015732"/>
            <a:ext cx="9520158" cy="4092460"/>
          </a:xfrm>
        </p:spPr>
        <p:txBody>
          <a:bodyPr>
            <a:normAutofit/>
          </a:bodyPr>
          <a:lstStyle/>
          <a:p>
            <a:r>
              <a:rPr lang="en-US" sz="4000" dirty="0"/>
              <a:t>It is grounded in the character of God. Psalm 113.</a:t>
            </a:r>
          </a:p>
          <a:p>
            <a:r>
              <a:rPr lang="en-US" sz="4000" dirty="0"/>
              <a:t>Philippians 2:1—11.</a:t>
            </a:r>
          </a:p>
          <a:p>
            <a:r>
              <a:rPr lang="en-US" sz="4000" dirty="0"/>
              <a:t>Jesus’ earthly ministry marked repeatedly by humility.</a:t>
            </a:r>
          </a:p>
        </p:txBody>
      </p:sp>
    </p:spTree>
    <p:extLst>
      <p:ext uri="{BB962C8B-B14F-4D97-AF65-F5344CB8AC3E}">
        <p14:creationId xmlns:p14="http://schemas.microsoft.com/office/powerpoint/2010/main" val="4256057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</p:spPr>
        <p:txBody>
          <a:bodyPr>
            <a:normAutofit/>
          </a:bodyPr>
          <a:lstStyle/>
          <a:p>
            <a:r>
              <a:rPr lang="en-US" sz="4800" dirty="0"/>
              <a:t>Humility heals relationships.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208" y="2015732"/>
            <a:ext cx="11183112" cy="4037596"/>
          </a:xfrm>
        </p:spPr>
        <p:txBody>
          <a:bodyPr>
            <a:normAutofit/>
          </a:bodyPr>
          <a:lstStyle/>
          <a:p>
            <a:r>
              <a:rPr lang="en-US" sz="4000" dirty="0"/>
              <a:t>Obvious Pride, focus is on self achievements.</a:t>
            </a:r>
          </a:p>
          <a:p>
            <a:r>
              <a:rPr lang="en-US" sz="4000" dirty="0"/>
              <a:t>Hidden Pride, focus is on personal pain.</a:t>
            </a:r>
          </a:p>
          <a:p>
            <a:r>
              <a:rPr lang="en-US" sz="4000" dirty="0"/>
              <a:t>Pride is self-serving. Humility is not, Rom. 12:3.</a:t>
            </a:r>
          </a:p>
          <a:p>
            <a:r>
              <a:rPr lang="en-US" sz="4000" dirty="0"/>
              <a:t>1 Cor. 13:4—7, Love embodies Humility.</a:t>
            </a:r>
          </a:p>
        </p:txBody>
      </p:sp>
    </p:spTree>
    <p:extLst>
      <p:ext uri="{BB962C8B-B14F-4D97-AF65-F5344CB8AC3E}">
        <p14:creationId xmlns:p14="http://schemas.microsoft.com/office/powerpoint/2010/main" val="2799915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Humility is honored by God.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15732"/>
            <a:ext cx="12192000" cy="4083410"/>
          </a:xfrm>
        </p:spPr>
        <p:txBody>
          <a:bodyPr>
            <a:normAutofit/>
          </a:bodyPr>
          <a:lstStyle/>
          <a:p>
            <a:r>
              <a:rPr lang="en-US" sz="4000" dirty="0"/>
              <a:t>Examples: King Josiah, King Ahab, King Rehoboam.</a:t>
            </a:r>
          </a:p>
          <a:p>
            <a:r>
              <a:rPr lang="en-US" sz="4000" dirty="0"/>
              <a:t>God desires humility!</a:t>
            </a:r>
          </a:p>
          <a:p>
            <a:r>
              <a:rPr lang="en-US" sz="4000" dirty="0"/>
              <a:t>We have 2 choices; Humble ourselves or be humbled by God.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62580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Humility is honored by God.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15732"/>
            <a:ext cx="12192000" cy="4083410"/>
          </a:xfrm>
        </p:spPr>
        <p:txBody>
          <a:bodyPr>
            <a:normAutofit/>
          </a:bodyPr>
          <a:lstStyle/>
          <a:p>
            <a:r>
              <a:rPr lang="en-US" sz="4000" dirty="0"/>
              <a:t>Trials tend to make us doubt God’s goodness. Doubt leads to disbelief and pride.</a:t>
            </a:r>
          </a:p>
          <a:p>
            <a:r>
              <a:rPr lang="en-US" sz="4000" dirty="0"/>
              <a:t>God cares for us! His tests are not to harm us but to produce fruit! Thank God for them and trust Him with your cares, worries, anxieties and fears.</a:t>
            </a:r>
          </a:p>
        </p:txBody>
      </p:sp>
    </p:spTree>
    <p:extLst>
      <p:ext uri="{BB962C8B-B14F-4D97-AF65-F5344CB8AC3E}">
        <p14:creationId xmlns:p14="http://schemas.microsoft.com/office/powerpoint/2010/main" val="3828516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Spiritual Life Principle Application: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God’s gifts are on shelves…one below the other.</a:t>
            </a:r>
          </a:p>
          <a:p>
            <a:r>
              <a:rPr lang="en-US" sz="4000" dirty="0"/>
              <a:t>The lower we stoop the greater </a:t>
            </a:r>
            <a:r>
              <a:rPr lang="en-US" sz="4000"/>
              <a:t>the reward.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1164649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</TotalTime>
  <Words>218</Words>
  <Application>Microsoft Office PowerPoint</Application>
  <PresentationFormat>Widescreen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Palatino Linotype</vt:lpstr>
      <vt:lpstr>Gallery</vt:lpstr>
      <vt:lpstr>The Spiritual Clothing of Humility.</vt:lpstr>
      <vt:lpstr>Tie on the apron of humility because it is the means of giving and receiving grace.</vt:lpstr>
      <vt:lpstr>Humility is the clothing of God.</vt:lpstr>
      <vt:lpstr>Humility heals relationships.</vt:lpstr>
      <vt:lpstr>Humility is honored by God.</vt:lpstr>
      <vt:lpstr>Humility is honored by God.</vt:lpstr>
      <vt:lpstr>Spiritual Life Principle Application: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Spiritual Clothing of Humility.</dc:title>
  <dc:creator>C Busch</dc:creator>
  <cp:lastModifiedBy>C Busch</cp:lastModifiedBy>
  <cp:revision>13</cp:revision>
  <dcterms:created xsi:type="dcterms:W3CDTF">2016-05-19T21:45:57Z</dcterms:created>
  <dcterms:modified xsi:type="dcterms:W3CDTF">2016-05-19T22:03:30Z</dcterms:modified>
</cp:coreProperties>
</file>