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4" d="100"/>
          <a:sy n="84" d="100"/>
        </p:scale>
        <p:origin x="92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06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87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33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487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033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43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4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6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30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679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95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6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Pride &amp; Prejudice.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Growing toward maturity</a:t>
            </a:r>
          </a:p>
          <a:p>
            <a:r>
              <a:rPr lang="en-US" dirty="0"/>
              <a:t>A study of the epistle of James.</a:t>
            </a:r>
          </a:p>
        </p:txBody>
      </p:sp>
    </p:spTree>
    <p:extLst>
      <p:ext uri="{BB962C8B-B14F-4D97-AF65-F5344CB8AC3E}">
        <p14:creationId xmlns:p14="http://schemas.microsoft.com/office/powerpoint/2010/main" val="382615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9033" y="2174349"/>
            <a:ext cx="4431214" cy="1415963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Who we really ARE IS REVEALED BY WHAT WE DO.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700" dirty="0"/>
              <a:t>Spiritual Life Principle:</a:t>
            </a:r>
          </a:p>
        </p:txBody>
      </p:sp>
    </p:spTree>
    <p:extLst>
      <p:ext uri="{BB962C8B-B14F-4D97-AF65-F5344CB8AC3E}">
        <p14:creationId xmlns:p14="http://schemas.microsoft.com/office/powerpoint/2010/main" val="822969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38" y="1076593"/>
            <a:ext cx="7243309" cy="786926"/>
          </a:xfrm>
        </p:spPr>
        <p:txBody>
          <a:bodyPr>
            <a:noAutofit/>
          </a:bodyPr>
          <a:lstStyle/>
          <a:p>
            <a:r>
              <a:rPr lang="en-US" sz="4000" dirty="0"/>
              <a:t>The Deity of Christ, vv. 1—4.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624" y="2015733"/>
            <a:ext cx="8439912" cy="4065027"/>
          </a:xfrm>
        </p:spPr>
        <p:txBody>
          <a:bodyPr>
            <a:normAutofit/>
          </a:bodyPr>
          <a:lstStyle/>
          <a:p>
            <a:r>
              <a:rPr lang="en-US" sz="3200" dirty="0"/>
              <a:t>Jesus did not show partiality, Matt. 22:16.</a:t>
            </a:r>
          </a:p>
          <a:p>
            <a:r>
              <a:rPr lang="en-US" sz="3200" dirty="0"/>
              <a:t>God does not show partiality, Deut. 10:17.</a:t>
            </a:r>
          </a:p>
          <a:p>
            <a:r>
              <a:rPr lang="en-US" sz="3200" dirty="0"/>
              <a:t>The Apostles speak against partiality, Acts 10:34; Rom. 2:11; Eph. 6:9; Col. 3:25; 1 Peter 1:17.</a:t>
            </a:r>
          </a:p>
          <a:p>
            <a:r>
              <a:rPr lang="en-US" sz="3200" dirty="0"/>
              <a:t>Social discrimination is incompatible with our faith.</a:t>
            </a:r>
          </a:p>
        </p:txBody>
      </p:sp>
    </p:spTree>
    <p:extLst>
      <p:ext uri="{BB962C8B-B14F-4D97-AF65-F5344CB8AC3E}">
        <p14:creationId xmlns:p14="http://schemas.microsoft.com/office/powerpoint/2010/main" val="3397713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754" y="1213753"/>
            <a:ext cx="7060429" cy="786926"/>
          </a:xfrm>
        </p:spPr>
        <p:txBody>
          <a:bodyPr>
            <a:noAutofit/>
          </a:bodyPr>
          <a:lstStyle/>
          <a:p>
            <a:r>
              <a:rPr lang="en-US" sz="4000" dirty="0"/>
              <a:t>The grace of God, vv. 5—7.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2015733"/>
            <a:ext cx="8421623" cy="3450613"/>
          </a:xfrm>
        </p:spPr>
        <p:txBody>
          <a:bodyPr>
            <a:normAutofit/>
          </a:bodyPr>
          <a:lstStyle/>
          <a:p>
            <a:r>
              <a:rPr lang="en-US" sz="3200" dirty="0"/>
              <a:t>The emphasis is on God’s </a:t>
            </a:r>
            <a:r>
              <a:rPr lang="en-US" sz="3200" i="1" dirty="0"/>
              <a:t>choosing</a:t>
            </a:r>
            <a:r>
              <a:rPr lang="en-US" sz="3200" dirty="0"/>
              <a:t>, v. 5.</a:t>
            </a:r>
          </a:p>
          <a:p>
            <a:r>
              <a:rPr lang="en-US" sz="3200" dirty="0"/>
              <a:t>God ignores </a:t>
            </a:r>
            <a:r>
              <a:rPr lang="en-US" sz="3200" i="1" dirty="0"/>
              <a:t>national</a:t>
            </a:r>
            <a:r>
              <a:rPr lang="en-US" sz="3200" dirty="0"/>
              <a:t> differences, Acts 10:34 the acceptance of the Gentiles.</a:t>
            </a:r>
          </a:p>
          <a:p>
            <a:r>
              <a:rPr lang="en-US" sz="3200" dirty="0"/>
              <a:t>God ignores </a:t>
            </a:r>
            <a:r>
              <a:rPr lang="en-US" sz="3200" i="1" dirty="0"/>
              <a:t>social</a:t>
            </a:r>
            <a:r>
              <a:rPr lang="en-US" sz="3200" dirty="0"/>
              <a:t> differences, Ephesians 6:9, Master or slave, rich or poor.</a:t>
            </a:r>
          </a:p>
        </p:txBody>
      </p:sp>
    </p:spTree>
    <p:extLst>
      <p:ext uri="{BB962C8B-B14F-4D97-AF65-F5344CB8AC3E}">
        <p14:creationId xmlns:p14="http://schemas.microsoft.com/office/powerpoint/2010/main" val="4000567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018" y="1195465"/>
            <a:ext cx="7398757" cy="786926"/>
          </a:xfrm>
        </p:spPr>
        <p:txBody>
          <a:bodyPr>
            <a:noAutofit/>
          </a:bodyPr>
          <a:lstStyle/>
          <a:p>
            <a:r>
              <a:rPr lang="en-US" sz="4000" dirty="0"/>
              <a:t>The word of God, vv. 8—11.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208" y="2015733"/>
            <a:ext cx="8165591" cy="4001019"/>
          </a:xfrm>
        </p:spPr>
        <p:txBody>
          <a:bodyPr>
            <a:normAutofit/>
          </a:bodyPr>
          <a:lstStyle/>
          <a:p>
            <a:r>
              <a:rPr lang="en-US" sz="3200" dirty="0"/>
              <a:t>The Royal Law, Leviticus 19:18, “Love thy neighbor as thyself.”</a:t>
            </a:r>
          </a:p>
          <a:p>
            <a:r>
              <a:rPr lang="en-US" sz="3200" dirty="0"/>
              <a:t>It rules all other laws.</a:t>
            </a:r>
          </a:p>
          <a:p>
            <a:r>
              <a:rPr lang="en-US" sz="3200" dirty="0"/>
              <a:t>Obeying it makes you </a:t>
            </a:r>
            <a:r>
              <a:rPr lang="en-US" sz="3200" i="1" dirty="0"/>
              <a:t>a king.</a:t>
            </a:r>
            <a:endParaRPr lang="en-US" sz="3200" dirty="0"/>
          </a:p>
          <a:p>
            <a:r>
              <a:rPr lang="en-US" sz="3200" dirty="0"/>
              <a:t>Christian love means treating others as God has treated me.</a:t>
            </a:r>
          </a:p>
        </p:txBody>
      </p:sp>
    </p:spTree>
    <p:extLst>
      <p:ext uri="{BB962C8B-B14F-4D97-AF65-F5344CB8AC3E}">
        <p14:creationId xmlns:p14="http://schemas.microsoft.com/office/powerpoint/2010/main" val="148072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085737"/>
            <a:ext cx="8613647" cy="786926"/>
          </a:xfrm>
        </p:spPr>
        <p:txBody>
          <a:bodyPr>
            <a:noAutofit/>
          </a:bodyPr>
          <a:lstStyle/>
          <a:p>
            <a:r>
              <a:rPr lang="en-US" sz="4000" dirty="0"/>
              <a:t>The judgment of God, vv. 12—13.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68" y="2015733"/>
            <a:ext cx="8732520" cy="408331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God has not destined us for wrath, but we will be judged, 1 Thess. 5:9, 1 Cor. 3:11—15.</a:t>
            </a:r>
          </a:p>
          <a:p>
            <a:r>
              <a:rPr lang="en-US" sz="3200" dirty="0"/>
              <a:t>By our words, Matt. 5:21-26, 33-37; 7:1-5, 21-23.</a:t>
            </a:r>
          </a:p>
          <a:p>
            <a:r>
              <a:rPr lang="en-US" sz="3200" dirty="0"/>
              <a:t>By our actions, Col. 3:22-25.</a:t>
            </a:r>
          </a:p>
          <a:p>
            <a:r>
              <a:rPr lang="en-US" sz="3200" dirty="0"/>
              <a:t>By our attitudes, Matt. 18:21-35.</a:t>
            </a:r>
          </a:p>
          <a:p>
            <a:r>
              <a:rPr lang="en-US" sz="3200" dirty="0"/>
              <a:t>By the perfect Law of Liberty, James 2:12-13.</a:t>
            </a:r>
          </a:p>
        </p:txBody>
      </p:sp>
    </p:spTree>
    <p:extLst>
      <p:ext uri="{BB962C8B-B14F-4D97-AF65-F5344CB8AC3E}">
        <p14:creationId xmlns:p14="http://schemas.microsoft.com/office/powerpoint/2010/main" val="1104450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777088"/>
            <a:ext cx="6571343" cy="1049235"/>
          </a:xfrm>
        </p:spPr>
        <p:txBody>
          <a:bodyPr>
            <a:noAutofit/>
          </a:bodyPr>
          <a:lstStyle/>
          <a:p>
            <a:r>
              <a:rPr lang="en-US" sz="4000" dirty="0"/>
              <a:t>Spiritual life principle application: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2015733"/>
            <a:ext cx="8659367" cy="3973587"/>
          </a:xfrm>
        </p:spPr>
        <p:txBody>
          <a:bodyPr>
            <a:normAutofit/>
          </a:bodyPr>
          <a:lstStyle/>
          <a:p>
            <a:r>
              <a:rPr lang="en-US" sz="3600" dirty="0"/>
              <a:t>So speak and so act as those who will be judged by the perfect law of liberty. For </a:t>
            </a:r>
            <a:r>
              <a:rPr lang="en-US" sz="3600" u="sng" dirty="0"/>
              <a:t>who we really are is revealed by what we do</a:t>
            </a:r>
            <a:r>
              <a:rPr lang="en-US" sz="3600" dirty="0"/>
              <a:t>.</a:t>
            </a:r>
          </a:p>
          <a:p>
            <a:r>
              <a:rPr lang="en-US" sz="3600" dirty="0"/>
              <a:t>Which characters do you identify with in James’ story today</a:t>
            </a:r>
            <a:r>
              <a:rPr lang="en-US" sz="3600"/>
              <a:t>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224326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1061</TotalTime>
  <Words>308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Gallery</vt:lpstr>
      <vt:lpstr>Pride &amp; Prejudice.</vt:lpstr>
      <vt:lpstr>Who we really ARE IS REVEALED BY WHAT WE DO.</vt:lpstr>
      <vt:lpstr>The Deity of Christ, vv. 1—4.</vt:lpstr>
      <vt:lpstr>The grace of God, vv. 5—7.</vt:lpstr>
      <vt:lpstr>The word of God, vv. 8—11.</vt:lpstr>
      <vt:lpstr>The judgment of God, vv. 12—13.</vt:lpstr>
      <vt:lpstr>Spiritual life principle application: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Pride &amp; Prejudice.</dc:title>
  <dc:creator>Charles Busch</dc:creator>
  <cp:lastModifiedBy>Charles Busch</cp:lastModifiedBy>
  <cp:revision>26</cp:revision>
  <dcterms:created xsi:type="dcterms:W3CDTF">2016-07-28T22:06:24Z</dcterms:created>
  <dcterms:modified xsi:type="dcterms:W3CDTF">2016-07-29T16:08:29Z</dcterms:modified>
</cp:coreProperties>
</file>