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6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4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8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70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9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2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0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3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9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6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0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Growing</a:t>
            </a:r>
            <a:r>
              <a:rPr lang="en-US" dirty="0"/>
              <a:t> Toward Maturity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A Study of the Epistle of James</a:t>
            </a:r>
          </a:p>
          <a:p>
            <a:r>
              <a:rPr lang="en-US" sz="4000" dirty="0"/>
              <a:t>Outline by Warren Wiersbe</a:t>
            </a:r>
          </a:p>
        </p:txBody>
      </p:sp>
    </p:spTree>
    <p:extLst>
      <p:ext uri="{BB962C8B-B14F-4D97-AF65-F5344CB8AC3E}">
        <p14:creationId xmlns:p14="http://schemas.microsoft.com/office/powerpoint/2010/main" val="81684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/>
              <a:t>Monkey See, Monkey Do?</a:t>
            </a:r>
          </a:p>
        </p:txBody>
      </p:sp>
      <p:pic>
        <p:nvPicPr>
          <p:cNvPr id="4" name="Content Placeholder 3" descr="... unable and unwilling to see hear or speak the truth one can t help but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936" y="1970532"/>
            <a:ext cx="6153912" cy="4626915"/>
          </a:xfrm>
        </p:spPr>
      </p:pic>
    </p:spTree>
    <p:extLst>
      <p:ext uri="{BB962C8B-B14F-4D97-AF65-F5344CB8AC3E}">
        <p14:creationId xmlns:p14="http://schemas.microsoft.com/office/powerpoint/2010/main" val="290188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Mature Christian receives the Word, Practices the Word and Shares the Word.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Spiritual Life Principle:</a:t>
            </a:r>
          </a:p>
        </p:txBody>
      </p:sp>
    </p:spTree>
    <p:extLst>
      <p:ext uri="{BB962C8B-B14F-4D97-AF65-F5344CB8AC3E}">
        <p14:creationId xmlns:p14="http://schemas.microsoft.com/office/powerpoint/2010/main" val="110813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57" y="285226"/>
            <a:ext cx="8766495" cy="1680734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Receive the Word of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58" y="1664207"/>
            <a:ext cx="8766495" cy="5013429"/>
          </a:xfrm>
        </p:spPr>
        <p:txBody>
          <a:bodyPr>
            <a:noAutofit/>
          </a:bodyPr>
          <a:lstStyle/>
          <a:p>
            <a:r>
              <a:rPr lang="en-US" sz="4000" dirty="0"/>
              <a:t>Five Steps to Receive the Word:</a:t>
            </a:r>
          </a:p>
          <a:p>
            <a:r>
              <a:rPr lang="en-US" sz="4000" dirty="0"/>
              <a:t>Be Quick to Listen.</a:t>
            </a:r>
          </a:p>
          <a:p>
            <a:r>
              <a:rPr lang="en-US" sz="4000" dirty="0"/>
              <a:t>Be Slow to Speak.</a:t>
            </a:r>
          </a:p>
          <a:p>
            <a:r>
              <a:rPr lang="en-US" sz="4000" dirty="0"/>
              <a:t>Be Slow to Anger. Because the Anger of Man does not achieve the righteousness of God.</a:t>
            </a:r>
          </a:p>
          <a:p>
            <a:r>
              <a:rPr lang="en-US" sz="4000" dirty="0"/>
              <a:t>Put aside all Impurity.</a:t>
            </a:r>
          </a:p>
          <a:p>
            <a:r>
              <a:rPr lang="en-US" sz="4000" dirty="0"/>
              <a:t>Walk in Humility.</a:t>
            </a:r>
          </a:p>
        </p:txBody>
      </p:sp>
    </p:spTree>
    <p:extLst>
      <p:ext uri="{BB962C8B-B14F-4D97-AF65-F5344CB8AC3E}">
        <p14:creationId xmlns:p14="http://schemas.microsoft.com/office/powerpoint/2010/main" val="204389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9" y="609600"/>
            <a:ext cx="8565159" cy="1356360"/>
          </a:xfrm>
        </p:spPr>
        <p:txBody>
          <a:bodyPr>
            <a:noAutofit/>
          </a:bodyPr>
          <a:lstStyle/>
          <a:p>
            <a:r>
              <a:rPr lang="en-US" sz="6000" dirty="0"/>
              <a:t>Practice the Word of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Danger of Religiosity.</a:t>
            </a:r>
          </a:p>
          <a:p>
            <a:r>
              <a:rPr lang="en-US" sz="4000" dirty="0"/>
              <a:t>The Quality of the Mirror.</a:t>
            </a:r>
          </a:p>
          <a:p>
            <a:r>
              <a:rPr lang="en-US" sz="4000" dirty="0"/>
              <a:t>The Honest Evaluation of the Mirror’s Reflection.</a:t>
            </a:r>
          </a:p>
          <a:p>
            <a:r>
              <a:rPr lang="en-US" sz="4000" dirty="0"/>
              <a:t>The Earnest Application of the Mirror’s Revealed Truths.</a:t>
            </a:r>
          </a:p>
        </p:txBody>
      </p:sp>
    </p:spTree>
    <p:extLst>
      <p:ext uri="{BB962C8B-B14F-4D97-AF65-F5344CB8AC3E}">
        <p14:creationId xmlns:p14="http://schemas.microsoft.com/office/powerpoint/2010/main" val="346082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9" y="609600"/>
            <a:ext cx="8590326" cy="1356360"/>
          </a:xfrm>
        </p:spPr>
        <p:txBody>
          <a:bodyPr>
            <a:normAutofit/>
          </a:bodyPr>
          <a:lstStyle/>
          <a:p>
            <a:r>
              <a:rPr lang="en-US" sz="6000" dirty="0"/>
              <a:t>Share the Word of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17" y="1786855"/>
            <a:ext cx="8313489" cy="4907560"/>
          </a:xfrm>
        </p:spPr>
        <p:txBody>
          <a:bodyPr>
            <a:noAutofit/>
          </a:bodyPr>
          <a:lstStyle/>
          <a:p>
            <a:r>
              <a:rPr lang="en-US" sz="4000" dirty="0"/>
              <a:t>Contrast of Religiosity and Real Religion.</a:t>
            </a:r>
          </a:p>
          <a:p>
            <a:r>
              <a:rPr lang="en-US" sz="4000" dirty="0"/>
              <a:t>Modern Day Phariseeism and Self-Deception.</a:t>
            </a:r>
          </a:p>
          <a:p>
            <a:r>
              <a:rPr lang="en-US" sz="4000" dirty="0"/>
              <a:t>Pure, Undefiled Religion: That which renders service to the truly needy.</a:t>
            </a:r>
          </a:p>
          <a:p>
            <a:r>
              <a:rPr lang="en-US" sz="4000" dirty="0"/>
              <a:t>Serve Amid Filth and Remain Unstained.</a:t>
            </a:r>
          </a:p>
        </p:txBody>
      </p:sp>
    </p:spTree>
    <p:extLst>
      <p:ext uri="{BB962C8B-B14F-4D97-AF65-F5344CB8AC3E}">
        <p14:creationId xmlns:p14="http://schemas.microsoft.com/office/powerpoint/2010/main" val="151260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949" y="609600"/>
            <a:ext cx="8506436" cy="135636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Spiritual Life Principle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949" y="2057400"/>
            <a:ext cx="8506436" cy="4038600"/>
          </a:xfrm>
        </p:spPr>
        <p:txBody>
          <a:bodyPr>
            <a:noAutofit/>
          </a:bodyPr>
          <a:lstStyle/>
          <a:p>
            <a:r>
              <a:rPr lang="en-US" sz="4000" dirty="0"/>
              <a:t>1 John 3:18, “Love in Deed and Truth.”</a:t>
            </a:r>
          </a:p>
          <a:p>
            <a:r>
              <a:rPr lang="en-US" sz="4000" dirty="0"/>
              <a:t>Mature Christians </a:t>
            </a:r>
            <a:r>
              <a:rPr lang="en-US" sz="4000" b="1" u="sng" dirty="0"/>
              <a:t>don’t hide out </a:t>
            </a:r>
            <a:r>
              <a:rPr lang="en-US" sz="4000" dirty="0"/>
              <a:t>with the Word of God. They </a:t>
            </a:r>
            <a:r>
              <a:rPr lang="en-US" sz="4000" b="1" u="sng" dirty="0">
                <a:solidFill>
                  <a:srgbClr val="FF0000"/>
                </a:solidFill>
              </a:rPr>
              <a:t>LIVE out </a:t>
            </a:r>
            <a:r>
              <a:rPr lang="en-US" sz="4000" dirty="0"/>
              <a:t>the Word of God that has been implanted into them. They Receive it, they Practice it and they Share it.</a:t>
            </a:r>
          </a:p>
        </p:txBody>
      </p:sp>
    </p:spTree>
    <p:extLst>
      <p:ext uri="{BB962C8B-B14F-4D97-AF65-F5344CB8AC3E}">
        <p14:creationId xmlns:p14="http://schemas.microsoft.com/office/powerpoint/2010/main" val="82750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283</TotalTime>
  <Words>216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Growing Toward Maturity</vt:lpstr>
      <vt:lpstr>Monkey See, Monkey Do?</vt:lpstr>
      <vt:lpstr>The Mature Christian receives the Word, Practices the Word and Shares the Word.</vt:lpstr>
      <vt:lpstr>Receive the Word of God.</vt:lpstr>
      <vt:lpstr>Practice the Word of God.</vt:lpstr>
      <vt:lpstr>Share the Word of God.</vt:lpstr>
      <vt:lpstr>Spiritual Life Principle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Toward Maturity</dc:title>
  <dc:creator>Charles Busch</dc:creator>
  <cp:lastModifiedBy>Sound Booth</cp:lastModifiedBy>
  <cp:revision>26</cp:revision>
  <dcterms:created xsi:type="dcterms:W3CDTF">2016-07-08T17:20:50Z</dcterms:created>
  <dcterms:modified xsi:type="dcterms:W3CDTF">2016-07-09T00:16:31Z</dcterms:modified>
</cp:coreProperties>
</file>