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75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4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9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5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2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4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1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2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7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5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9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Growing Toward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Study of the Epistle of James</a:t>
            </a:r>
          </a:p>
        </p:txBody>
      </p:sp>
    </p:spTree>
    <p:extLst>
      <p:ext uri="{BB962C8B-B14F-4D97-AF65-F5344CB8AC3E}">
        <p14:creationId xmlns:p14="http://schemas.microsoft.com/office/powerpoint/2010/main" val="64254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609600"/>
            <a:ext cx="7596378" cy="484936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To overcome temptation: consider your own accountability, God’s goodness and your new life in Christ.</a:t>
            </a:r>
          </a:p>
        </p:txBody>
      </p:sp>
    </p:spTree>
    <p:extLst>
      <p:ext uri="{BB962C8B-B14F-4D97-AF65-F5344CB8AC3E}">
        <p14:creationId xmlns:p14="http://schemas.microsoft.com/office/powerpoint/2010/main" val="425048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Consider: Your Accountability.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Sin Starts With Us!</a:t>
            </a:r>
          </a:p>
          <a:p>
            <a:r>
              <a:rPr lang="en-US" sz="4000" dirty="0"/>
              <a:t>Desire: Personal lusts</a:t>
            </a:r>
          </a:p>
          <a:p>
            <a:r>
              <a:rPr lang="en-US" sz="4000" dirty="0"/>
              <a:t>Deception: Telling ourselves lies.</a:t>
            </a:r>
          </a:p>
          <a:p>
            <a:r>
              <a:rPr lang="en-US" sz="4000" dirty="0"/>
              <a:t>Disobedience: Acting out lusts</a:t>
            </a:r>
          </a:p>
          <a:p>
            <a:r>
              <a:rPr lang="en-US" sz="4000" dirty="0"/>
              <a:t>Death: Spiritual/Emotional Emptiness. </a:t>
            </a:r>
          </a:p>
        </p:txBody>
      </p:sp>
    </p:spTree>
    <p:extLst>
      <p:ext uri="{BB962C8B-B14F-4D97-AF65-F5344CB8AC3E}">
        <p14:creationId xmlns:p14="http://schemas.microsoft.com/office/powerpoint/2010/main" val="380719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Consider: God’s Goodness.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God only gives good gifts.</a:t>
            </a:r>
          </a:p>
          <a:p>
            <a:r>
              <a:rPr lang="en-US" sz="4000" dirty="0"/>
              <a:t>How God gives is good.</a:t>
            </a:r>
          </a:p>
          <a:p>
            <a:r>
              <a:rPr lang="en-US" sz="4000" dirty="0"/>
              <a:t>His gifts are constant.</a:t>
            </a:r>
          </a:p>
          <a:p>
            <a:r>
              <a:rPr lang="en-US" sz="4000" dirty="0"/>
              <a:t>God DOES NOT Change.</a:t>
            </a:r>
          </a:p>
        </p:txBody>
      </p:sp>
    </p:spTree>
    <p:extLst>
      <p:ext uri="{BB962C8B-B14F-4D97-AF65-F5344CB8AC3E}">
        <p14:creationId xmlns:p14="http://schemas.microsoft.com/office/powerpoint/2010/main" val="275956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" y="609600"/>
            <a:ext cx="8942832" cy="135636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Consider: </a:t>
            </a:r>
            <a:br>
              <a:rPr lang="en-US" sz="4400" b="1" dirty="0"/>
            </a:br>
            <a:r>
              <a:rPr lang="en-US" sz="4400" b="1" dirty="0"/>
              <a:t>God’s Divine Nature in You.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It is Divine.</a:t>
            </a:r>
          </a:p>
          <a:p>
            <a:r>
              <a:rPr lang="en-US" sz="4000" dirty="0"/>
              <a:t>It is Gracious.</a:t>
            </a:r>
          </a:p>
          <a:p>
            <a:r>
              <a:rPr lang="en-US" sz="4000" dirty="0"/>
              <a:t>It is through God’s Word.</a:t>
            </a:r>
          </a:p>
          <a:p>
            <a:r>
              <a:rPr lang="en-US" sz="4000" dirty="0"/>
              <a:t>It is the finest birth possible.</a:t>
            </a:r>
          </a:p>
        </p:txBody>
      </p:sp>
    </p:spTree>
    <p:extLst>
      <p:ext uri="{BB962C8B-B14F-4D97-AF65-F5344CB8AC3E}">
        <p14:creationId xmlns:p14="http://schemas.microsoft.com/office/powerpoint/2010/main" val="332072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35280"/>
            <a:ext cx="7406640" cy="1356360"/>
          </a:xfrm>
        </p:spPr>
        <p:txBody>
          <a:bodyPr>
            <a:normAutofit/>
          </a:bodyPr>
          <a:lstStyle/>
          <a:p>
            <a:r>
              <a:rPr lang="en-US" sz="4400" b="1" dirty="0"/>
              <a:t>Spiritual Life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636776"/>
            <a:ext cx="8266175" cy="4901184"/>
          </a:xfrm>
        </p:spPr>
        <p:txBody>
          <a:bodyPr>
            <a:normAutofit fontScale="92500" lnSpcReduction="10000"/>
          </a:bodyPr>
          <a:lstStyle/>
          <a:p>
            <a:pPr marL="34290" indent="0">
              <a:buNone/>
            </a:pPr>
            <a:r>
              <a:rPr lang="en-US" sz="4000" dirty="0"/>
              <a:t>Rules of engagement for temptation:</a:t>
            </a:r>
          </a:p>
          <a:p>
            <a:pPr marL="777240" indent="-742950">
              <a:buAutoNum type="arabicPeriod"/>
            </a:pPr>
            <a:r>
              <a:rPr lang="en-US" sz="4000" dirty="0"/>
              <a:t>Fight: </a:t>
            </a:r>
            <a:r>
              <a:rPr lang="en-US" sz="4000" dirty="0" err="1"/>
              <a:t>Js</a:t>
            </a:r>
            <a:r>
              <a:rPr lang="en-US" sz="4000" dirty="0"/>
              <a:t>. 4:7; 1 Pt. 5:8; Eph. 6:11</a:t>
            </a:r>
          </a:p>
          <a:p>
            <a:pPr marL="777240" indent="-742950">
              <a:buAutoNum type="arabicPeriod"/>
            </a:pPr>
            <a:r>
              <a:rPr lang="en-US" sz="4000" dirty="0"/>
              <a:t>Follow: </a:t>
            </a:r>
            <a:r>
              <a:rPr lang="en-US" sz="4000" dirty="0" err="1"/>
              <a:t>Js</a:t>
            </a:r>
            <a:r>
              <a:rPr lang="en-US" sz="4000" dirty="0"/>
              <a:t>. 4:7—8; 1 Pt. 2:21</a:t>
            </a:r>
          </a:p>
          <a:p>
            <a:pPr marL="777240" indent="-742950">
              <a:buAutoNum type="arabicPeriod"/>
            </a:pPr>
            <a:r>
              <a:rPr lang="en-US" sz="4000" dirty="0"/>
              <a:t>Flee: 1 Cor. 10:14; 2 Tim. 2:22; Rom. 13:14; Gen. 39:12</a:t>
            </a:r>
          </a:p>
          <a:p>
            <a:pPr marL="777240" indent="-742950">
              <a:buAutoNum type="arabicPeriod"/>
            </a:pPr>
            <a:r>
              <a:rPr lang="en-US" sz="4000" dirty="0"/>
              <a:t>Fellowship: 2 Tim. 2:22; Pr. 13:20; 1Cor. 15:33.</a:t>
            </a:r>
          </a:p>
          <a:p>
            <a:pPr marL="777240" indent="-742950">
              <a:buAutoNum type="arabicPeriod"/>
            </a:pPr>
            <a:r>
              <a:rPr lang="en-US" sz="4000" dirty="0"/>
              <a:t>Feed: Ps. 119:11; Matt. 4, “It is written.”</a:t>
            </a:r>
          </a:p>
        </p:txBody>
      </p:sp>
    </p:spTree>
    <p:extLst>
      <p:ext uri="{BB962C8B-B14F-4D97-AF65-F5344CB8AC3E}">
        <p14:creationId xmlns:p14="http://schemas.microsoft.com/office/powerpoint/2010/main" val="14627739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100</TotalTime>
  <Words>191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Growing Toward Maturity</vt:lpstr>
      <vt:lpstr>To overcome temptation: consider your own accountability, God’s goodness and your new life in Christ.</vt:lpstr>
      <vt:lpstr>Consider: Your Accountability.</vt:lpstr>
      <vt:lpstr>Consider: God’s Goodness.</vt:lpstr>
      <vt:lpstr>Consider:  God’s Divine Nature in You.</vt:lpstr>
      <vt:lpstr>Spiritual Life Application: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Busch</dc:creator>
  <cp:lastModifiedBy>Charles Busch</cp:lastModifiedBy>
  <cp:revision>17</cp:revision>
  <dcterms:created xsi:type="dcterms:W3CDTF">2016-07-02T16:10:56Z</dcterms:created>
  <dcterms:modified xsi:type="dcterms:W3CDTF">2016-07-02T17:51:27Z</dcterms:modified>
</cp:coreProperties>
</file>