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Have Done with Lesser things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 Peter 4:1—6</a:t>
            </a:r>
          </a:p>
        </p:txBody>
      </p:sp>
    </p:spTree>
    <p:extLst>
      <p:ext uri="{BB962C8B-B14F-4D97-AF65-F5344CB8AC3E}">
        <p14:creationId xmlns:p14="http://schemas.microsoft.com/office/powerpoint/2010/main" val="3805659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676656"/>
            <a:ext cx="9612971" cy="3998649"/>
          </a:xfrm>
        </p:spPr>
        <p:txBody>
          <a:bodyPr>
            <a:noAutofit/>
          </a:bodyPr>
          <a:lstStyle/>
          <a:p>
            <a:r>
              <a:rPr lang="en-US" sz="5400" dirty="0"/>
              <a:t>be </a:t>
            </a:r>
            <a:r>
              <a:rPr lang="en-US" sz="5400" u="sng" dirty="0">
                <a:solidFill>
                  <a:srgbClr val="FFFF00"/>
                </a:solidFill>
              </a:rPr>
              <a:t>armed</a:t>
            </a:r>
            <a:r>
              <a:rPr lang="en-US" sz="5400" dirty="0"/>
              <a:t> with the attitude of Christ </a:t>
            </a:r>
            <a:r>
              <a:rPr lang="en-US" sz="5400" u="sng" dirty="0">
                <a:solidFill>
                  <a:srgbClr val="FFFF00"/>
                </a:solidFill>
              </a:rPr>
              <a:t>considering</a:t>
            </a:r>
            <a:r>
              <a:rPr lang="en-US" sz="5400" dirty="0"/>
              <a:t> the past as lost. being filled with </a:t>
            </a:r>
            <a:r>
              <a:rPr lang="en-US" sz="5400" u="sng" dirty="0">
                <a:solidFill>
                  <a:srgbClr val="FFFF00"/>
                </a:solidFill>
              </a:rPr>
              <a:t>courage</a:t>
            </a:r>
            <a:r>
              <a:rPr lang="en-US" sz="5400" dirty="0"/>
              <a:t> to live in the will of God.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883840"/>
            <a:ext cx="9612971" cy="1143324"/>
          </a:xfrm>
        </p:spPr>
        <p:txBody>
          <a:bodyPr/>
          <a:lstStyle/>
          <a:p>
            <a:r>
              <a:rPr lang="en-US" dirty="0"/>
              <a:t>Spiritual Life Principle:</a:t>
            </a:r>
          </a:p>
        </p:txBody>
      </p:sp>
    </p:spTree>
    <p:extLst>
      <p:ext uri="{BB962C8B-B14F-4D97-AF65-F5344CB8AC3E}">
        <p14:creationId xmlns:p14="http://schemas.microsoft.com/office/powerpoint/2010/main" val="1602947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Arm yourself with Christ’s </a:t>
            </a:r>
            <a:r>
              <a:rPr lang="en-US" sz="5400" u="sng" dirty="0">
                <a:solidFill>
                  <a:srgbClr val="FF0000"/>
                </a:solidFill>
              </a:rPr>
              <a:t>Attitude</a:t>
            </a:r>
            <a:r>
              <a:rPr lang="en-US" sz="54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24528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Jesus’ example: humility, longsuffering, temperance, kindness, forbearance, forgiveness.</a:t>
            </a:r>
          </a:p>
          <a:p>
            <a:r>
              <a:rPr lang="en-US" sz="4000" dirty="0"/>
              <a:t>ARM yourself: Military term to prepare and make oneself ready.</a:t>
            </a:r>
          </a:p>
          <a:p>
            <a:r>
              <a:rPr lang="en-US" sz="4000" dirty="0"/>
              <a:t>Hebrews 11:36—38. The world was not worthy of them that suffered for God.</a:t>
            </a:r>
          </a:p>
        </p:txBody>
      </p:sp>
    </p:spTree>
    <p:extLst>
      <p:ext uri="{BB962C8B-B14F-4D97-AF65-F5344CB8AC3E}">
        <p14:creationId xmlns:p14="http://schemas.microsoft.com/office/powerpoint/2010/main" val="976767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u="sng" dirty="0">
                <a:solidFill>
                  <a:srgbClr val="FF0000"/>
                </a:solidFill>
              </a:rPr>
              <a:t>Reckon</a:t>
            </a:r>
            <a:r>
              <a:rPr lang="en-US" sz="5400" dirty="0"/>
              <a:t> the past as done.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</a:t>
            </a:r>
            <a:r>
              <a:rPr lang="en-US" sz="4000" i="1" dirty="0"/>
              <a:t>time past</a:t>
            </a:r>
            <a:r>
              <a:rPr lang="en-US" sz="4000" dirty="0"/>
              <a:t> is sufficient: make a clean break with your past life. Pursue the will of God.</a:t>
            </a:r>
          </a:p>
          <a:p>
            <a:r>
              <a:rPr lang="en-US" sz="4000" dirty="0"/>
              <a:t>Teach the Next Generation to make wiser choices than you.</a:t>
            </a:r>
          </a:p>
        </p:txBody>
      </p:sp>
    </p:spTree>
    <p:extLst>
      <p:ext uri="{BB962C8B-B14F-4D97-AF65-F5344CB8AC3E}">
        <p14:creationId xmlns:p14="http://schemas.microsoft.com/office/powerpoint/2010/main" val="450957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Take Courage to </a:t>
            </a:r>
            <a:r>
              <a:rPr lang="en-US" sz="5400" u="sng" dirty="0">
                <a:solidFill>
                  <a:srgbClr val="FF0000"/>
                </a:solidFill>
              </a:rPr>
              <a:t>Live</a:t>
            </a:r>
            <a:r>
              <a:rPr lang="en-US" sz="5400" dirty="0"/>
              <a:t> in the </a:t>
            </a:r>
            <a:r>
              <a:rPr lang="en-US" sz="5400" u="sng" dirty="0">
                <a:solidFill>
                  <a:srgbClr val="FF0000"/>
                </a:solidFill>
              </a:rPr>
              <a:t>Will</a:t>
            </a:r>
            <a:r>
              <a:rPr lang="en-US" sz="5400" dirty="0"/>
              <a:t> of God.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78808"/>
          </a:xfrm>
        </p:spPr>
        <p:txBody>
          <a:bodyPr>
            <a:normAutofit/>
          </a:bodyPr>
          <a:lstStyle/>
          <a:p>
            <a:r>
              <a:rPr lang="en-US" sz="4000" dirty="0"/>
              <a:t>Be courageous and proactive in speaking about good and evil.</a:t>
            </a:r>
          </a:p>
          <a:p>
            <a:r>
              <a:rPr lang="en-US" sz="4000" dirty="0"/>
              <a:t>Don’t keep the consequences of poor choices from them.</a:t>
            </a:r>
          </a:p>
          <a:p>
            <a:r>
              <a:rPr lang="en-US" sz="4000" dirty="0"/>
              <a:t>Teach that harassment is part of living in the will of God. Teach Courage.</a:t>
            </a:r>
          </a:p>
        </p:txBody>
      </p:sp>
    </p:spTree>
    <p:extLst>
      <p:ext uri="{BB962C8B-B14F-4D97-AF65-F5344CB8AC3E}">
        <p14:creationId xmlns:p14="http://schemas.microsoft.com/office/powerpoint/2010/main" val="3243823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Spiritual Life Principle Application: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86000"/>
            <a:ext cx="10725912" cy="4443984"/>
          </a:xfrm>
        </p:spPr>
        <p:txBody>
          <a:bodyPr>
            <a:normAutofit/>
          </a:bodyPr>
          <a:lstStyle/>
          <a:p>
            <a:r>
              <a:rPr lang="en-US" sz="4000" dirty="0"/>
              <a:t>This passage:</a:t>
            </a:r>
          </a:p>
          <a:p>
            <a:pPr lvl="1"/>
            <a:r>
              <a:rPr lang="en-US" sz="4000" dirty="0"/>
              <a:t>Gives us hope in the midst of persecution.</a:t>
            </a:r>
          </a:p>
          <a:p>
            <a:pPr lvl="1"/>
            <a:r>
              <a:rPr lang="en-US" sz="4000" dirty="0"/>
              <a:t>Gives us purpose to live for the will of God.</a:t>
            </a:r>
          </a:p>
          <a:p>
            <a:pPr lvl="1"/>
            <a:r>
              <a:rPr lang="en-US" sz="4000" dirty="0"/>
              <a:t>Gives us perspective on eternity &amp; judgment.</a:t>
            </a:r>
          </a:p>
          <a:p>
            <a:pPr lvl="1"/>
            <a:r>
              <a:rPr lang="en-US" sz="4000" dirty="0"/>
              <a:t>Gives us peace in the gospel that was preached to us.</a:t>
            </a:r>
          </a:p>
        </p:txBody>
      </p:sp>
    </p:spTree>
    <p:extLst>
      <p:ext uri="{BB962C8B-B14F-4D97-AF65-F5344CB8AC3E}">
        <p14:creationId xmlns:p14="http://schemas.microsoft.com/office/powerpoint/2010/main" val="1075238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30</TotalTime>
  <Words>219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Have Done with Lesser things</vt:lpstr>
      <vt:lpstr>be armed with the attitude of Christ considering the past as lost. being filled with courage to live in the will of God.</vt:lpstr>
      <vt:lpstr>Arm yourself with Christ’s Attitude.</vt:lpstr>
      <vt:lpstr>Reckon the past as done.</vt:lpstr>
      <vt:lpstr>Take Courage to Live in the Will of God.</vt:lpstr>
      <vt:lpstr>Spiritual Life Principle Application: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Done with Lesser things</dc:title>
  <dc:creator>C Busch</dc:creator>
  <cp:lastModifiedBy>C Busch</cp:lastModifiedBy>
  <cp:revision>11</cp:revision>
  <dcterms:created xsi:type="dcterms:W3CDTF">2016-04-02T19:20:54Z</dcterms:created>
  <dcterms:modified xsi:type="dcterms:W3CDTF">2016-04-02T19:51:14Z</dcterms:modified>
</cp:coreProperties>
</file>