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7" r:id="rId3"/>
    <p:sldId id="257" r:id="rId4"/>
    <p:sldId id="262" r:id="rId5"/>
    <p:sldId id="261" r:id="rId6"/>
    <p:sldId id="258" r:id="rId7"/>
    <p:sldId id="259" r:id="rId8"/>
    <p:sldId id="260" r:id="rId9"/>
    <p:sldId id="263" r:id="rId10"/>
    <p:sldId id="265" r:id="rId11"/>
    <p:sldId id="264" r:id="rId12"/>
    <p:sldId id="266" r:id="rId13"/>
    <p:sldId id="272" r:id="rId14"/>
    <p:sldId id="269" r:id="rId15"/>
    <p:sldId id="270" r:id="rId16"/>
    <p:sldId id="275" r:id="rId17"/>
    <p:sldId id="276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98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95A7-A73B-294B-B1C4-4AB8F2685722}" type="datetimeFigureOut">
              <a:rPr lang="en-US" smtClean="0"/>
              <a:pPr/>
              <a:t>7/23/2017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355AE5-2E53-8D4A-94FF-D53FE43FF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60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55AE5-2E53-8D4A-94FF-D53FE43FFD7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11030-8746-B140-9BD0-DF6E55E2A7FA}" type="datetimeFigureOut">
              <a:rPr lang="en-US" smtClean="0"/>
              <a:pPr/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97F-2BE1-9649-BACB-8C8E9B0A1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11030-8746-B140-9BD0-DF6E55E2A7FA}" type="datetimeFigureOut">
              <a:rPr lang="en-US" smtClean="0"/>
              <a:pPr/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97F-2BE1-9649-BACB-8C8E9B0A1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11030-8746-B140-9BD0-DF6E55E2A7FA}" type="datetimeFigureOut">
              <a:rPr lang="en-US" smtClean="0"/>
              <a:pPr/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97F-2BE1-9649-BACB-8C8E9B0A1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11030-8746-B140-9BD0-DF6E55E2A7FA}" type="datetimeFigureOut">
              <a:rPr lang="en-US" smtClean="0"/>
              <a:pPr/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97F-2BE1-9649-BACB-8C8E9B0A1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11030-8746-B140-9BD0-DF6E55E2A7FA}" type="datetimeFigureOut">
              <a:rPr lang="en-US" smtClean="0"/>
              <a:pPr/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97F-2BE1-9649-BACB-8C8E9B0A1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11030-8746-B140-9BD0-DF6E55E2A7FA}" type="datetimeFigureOut">
              <a:rPr lang="en-US" smtClean="0"/>
              <a:pPr/>
              <a:t>7/23/2017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97F-2BE1-9649-BACB-8C8E9B0A1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11030-8746-B140-9BD0-DF6E55E2A7FA}" type="datetimeFigureOut">
              <a:rPr lang="en-US" smtClean="0"/>
              <a:pPr/>
              <a:t>7/23/2017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97F-2BE1-9649-BACB-8C8E9B0A1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11030-8746-B140-9BD0-DF6E55E2A7FA}" type="datetimeFigureOut">
              <a:rPr lang="en-US" smtClean="0"/>
              <a:pPr/>
              <a:t>7/23/2017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97F-2BE1-9649-BACB-8C8E9B0A1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11030-8746-B140-9BD0-DF6E55E2A7FA}" type="datetimeFigureOut">
              <a:rPr lang="en-US" smtClean="0"/>
              <a:pPr/>
              <a:t>7/23/2017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97F-2BE1-9649-BACB-8C8E9B0A1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11030-8746-B140-9BD0-DF6E55E2A7FA}" type="datetimeFigureOut">
              <a:rPr lang="en-US" smtClean="0"/>
              <a:pPr/>
              <a:t>7/23/2017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97F-2BE1-9649-BACB-8C8E9B0A1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11030-8746-B140-9BD0-DF6E55E2A7FA}" type="datetimeFigureOut">
              <a:rPr lang="en-US" smtClean="0"/>
              <a:pPr/>
              <a:t>7/23/2017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97F-2BE1-9649-BACB-8C8E9B0A1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11030-8746-B140-9BD0-DF6E55E2A7FA}" type="datetimeFigureOut">
              <a:rPr lang="en-US" smtClean="0"/>
              <a:pPr/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2D97F-2BE1-9649-BACB-8C8E9B0A1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5999" y="221380"/>
            <a:ext cx="8237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How Do You See Yourself?</a:t>
            </a:r>
          </a:p>
          <a:p>
            <a:pPr algn="ctr"/>
            <a:r>
              <a:rPr lang="en-US" sz="3200" b="1" dirty="0">
                <a:solidFill>
                  <a:srgbClr val="FFFFFF"/>
                </a:solidFill>
              </a:rPr>
              <a:t>Psalm 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a at night 2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993" y="725751"/>
            <a:ext cx="9196800" cy="5415221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UP1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80082"/>
            <a:ext cx="9144000" cy="4697835"/>
          </a:xfrm>
          <a:prstGeom prst="rect">
            <a:avLst/>
          </a:prstGeom>
        </p:spPr>
      </p:pic>
    </p:spTree>
  </p:cSld>
  <p:clrMapOvr>
    <a:masterClrMapping/>
  </p:clrMapOvr>
  <p:transition advClick="0" advTm="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up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42292"/>
            <a:ext cx="9144000" cy="417341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5912" y="225534"/>
            <a:ext cx="80594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FFFF"/>
                </a:solidFill>
              </a:rPr>
              <a:t>What is man that you take thought of him, and the son of man that you care for him?</a:t>
            </a:r>
          </a:p>
        </p:txBody>
      </p:sp>
    </p:spTree>
    <p:extLst>
      <p:ext uri="{BB962C8B-B14F-4D97-AF65-F5344CB8AC3E}">
        <p14:creationId xmlns:p14="http://schemas.microsoft.com/office/powerpoint/2010/main" val="69555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5912" y="225534"/>
            <a:ext cx="8059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Adam, and you, and I are not gods; but we are God-like.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rry night skies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000" y="717550"/>
            <a:ext cx="8128000" cy="54229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5912" y="225534"/>
            <a:ext cx="80594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A correct view of God begins with a correct view of Jesus Christ who came to reveal God to us.  </a:t>
            </a:r>
          </a:p>
        </p:txBody>
      </p:sp>
    </p:spTree>
    <p:extLst>
      <p:ext uri="{BB962C8B-B14F-4D97-AF65-F5344CB8AC3E}">
        <p14:creationId xmlns:p14="http://schemas.microsoft.com/office/powerpoint/2010/main" val="409128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5912" y="225534"/>
            <a:ext cx="8059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FFFF"/>
                </a:solidFill>
              </a:rPr>
              <a:t>O LORD, our Lord, how majestic is your name in all the earth!</a:t>
            </a:r>
          </a:p>
        </p:txBody>
      </p:sp>
    </p:spTree>
    <p:extLst>
      <p:ext uri="{BB962C8B-B14F-4D97-AF65-F5344CB8AC3E}">
        <p14:creationId xmlns:p14="http://schemas.microsoft.com/office/powerpoint/2010/main" val="9842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550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rry night skies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000" y="717550"/>
            <a:ext cx="8128000" cy="54229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le deep probe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000" y="18426"/>
            <a:ext cx="6839574" cy="68395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ky way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ur solar system in the milky wa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21" y="518318"/>
            <a:ext cx="8630001" cy="57533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xmlns:p14="http://schemas.microsoft.com/office/powerpoint/2010/main" spd="med" advClick="0" advTm="9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 in our galax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123" y="168453"/>
            <a:ext cx="7283837" cy="6284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 seen from Ma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48" y="0"/>
            <a:ext cx="681070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6EDAAC-8AD1-435F-AE93-E68EE651720F}"/>
              </a:ext>
            </a:extLst>
          </p:cNvPr>
          <p:cNvSpPr txBox="1"/>
          <p:nvPr/>
        </p:nvSpPr>
        <p:spPr>
          <a:xfrm>
            <a:off x="4518735" y="3542191"/>
            <a:ext cx="71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 seen from mo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050" y="0"/>
            <a:ext cx="67918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ld at night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39314"/>
            <a:ext cx="9144000" cy="437937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84</Words>
  <Application>Microsoft Office PowerPoint</Application>
  <PresentationFormat>On-screen Show (4:3)</PresentationFormat>
  <Paragraphs>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Frank VanCampen</dc:creator>
  <cp:lastModifiedBy>Tom Fisher</cp:lastModifiedBy>
  <cp:revision>13</cp:revision>
  <dcterms:created xsi:type="dcterms:W3CDTF">2013-10-04T14:01:50Z</dcterms:created>
  <dcterms:modified xsi:type="dcterms:W3CDTF">2017-07-23T15:30:33Z</dcterms:modified>
</cp:coreProperties>
</file>