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Fiery Trials &amp; the will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 Peter 4:12—19 </a:t>
            </a:r>
          </a:p>
        </p:txBody>
      </p:sp>
    </p:spTree>
    <p:extLst>
      <p:ext uri="{BB962C8B-B14F-4D97-AF65-F5344CB8AC3E}">
        <p14:creationId xmlns:p14="http://schemas.microsoft.com/office/powerpoint/2010/main" val="295027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In your </a:t>
            </a:r>
            <a:r>
              <a:rPr lang="en-US" sz="5400" u="sng" dirty="0">
                <a:solidFill>
                  <a:srgbClr val="FF0000"/>
                </a:solidFill>
              </a:rPr>
              <a:t>trials</a:t>
            </a:r>
            <a:r>
              <a:rPr lang="en-US" sz="5400" dirty="0"/>
              <a:t> believer, be encouraged to </a:t>
            </a:r>
            <a:r>
              <a:rPr lang="en-US" sz="5400" u="sng" dirty="0">
                <a:solidFill>
                  <a:srgbClr val="FF0000"/>
                </a:solidFill>
              </a:rPr>
              <a:t>entrust</a:t>
            </a:r>
            <a:r>
              <a:rPr lang="en-US" sz="5400" dirty="0"/>
              <a:t> yourself to God and </a:t>
            </a:r>
            <a:r>
              <a:rPr lang="en-US" sz="5400" u="sng" dirty="0">
                <a:solidFill>
                  <a:srgbClr val="FF0000"/>
                </a:solidFill>
              </a:rPr>
              <a:t>continue</a:t>
            </a:r>
            <a:r>
              <a:rPr lang="en-US" sz="5400" dirty="0"/>
              <a:t> to do good.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4000" dirty="0"/>
          </a:p>
          <a:p>
            <a:r>
              <a:rPr lang="en-US" sz="4000" dirty="0"/>
              <a:t>Spiritual Life Principle:</a:t>
            </a:r>
          </a:p>
        </p:txBody>
      </p:sp>
    </p:spTree>
    <p:extLst>
      <p:ext uri="{BB962C8B-B14F-4D97-AF65-F5344CB8AC3E}">
        <p14:creationId xmlns:p14="http://schemas.microsoft.com/office/powerpoint/2010/main" val="120347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Trials are for our </a:t>
            </a:r>
            <a:r>
              <a:rPr lang="en-US" sz="5400" u="sng" dirty="0">
                <a:solidFill>
                  <a:srgbClr val="FF0000"/>
                </a:solidFill>
              </a:rPr>
              <a:t>testing</a:t>
            </a:r>
            <a:r>
              <a:rPr lang="en-US" sz="54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82496"/>
            <a:ext cx="9872871" cy="4413504"/>
          </a:xfrm>
        </p:spPr>
        <p:txBody>
          <a:bodyPr>
            <a:normAutofit/>
          </a:bodyPr>
          <a:lstStyle/>
          <a:p>
            <a:r>
              <a:rPr lang="en-US" sz="4000" dirty="0"/>
              <a:t>Hardship will come. Expect them, anticipate them, watch for them.</a:t>
            </a:r>
          </a:p>
          <a:p>
            <a:r>
              <a:rPr lang="en-US" sz="4000" dirty="0"/>
              <a:t>Hardship produces godliness: Romans 5:3—5; James 1:2—3.</a:t>
            </a:r>
          </a:p>
          <a:p>
            <a:r>
              <a:rPr lang="en-US" sz="4000" dirty="0"/>
              <a:t>“Fiery Ordeal.” A figurative usage here meaning “painful, severe suffering.”</a:t>
            </a:r>
          </a:p>
        </p:txBody>
      </p:sp>
    </p:spTree>
    <p:extLst>
      <p:ext uri="{BB962C8B-B14F-4D97-AF65-F5344CB8AC3E}">
        <p14:creationId xmlns:p14="http://schemas.microsoft.com/office/powerpoint/2010/main" val="327107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609600"/>
            <a:ext cx="10625328" cy="1356360"/>
          </a:xfrm>
        </p:spPr>
        <p:txBody>
          <a:bodyPr>
            <a:noAutofit/>
          </a:bodyPr>
          <a:lstStyle/>
          <a:p>
            <a:r>
              <a:rPr lang="en-US" sz="4800" dirty="0"/>
              <a:t>Trials allow us to </a:t>
            </a:r>
            <a:r>
              <a:rPr lang="en-US" sz="4800" u="sng" dirty="0">
                <a:solidFill>
                  <a:srgbClr val="FF0000"/>
                </a:solidFill>
              </a:rPr>
              <a:t>share</a:t>
            </a:r>
            <a:r>
              <a:rPr lang="en-US" sz="4800" dirty="0"/>
              <a:t> Christ’s </a:t>
            </a:r>
            <a:r>
              <a:rPr lang="en-US" sz="4800" u="sng" dirty="0">
                <a:solidFill>
                  <a:srgbClr val="FF0000"/>
                </a:solidFill>
              </a:rPr>
              <a:t>sufferings</a:t>
            </a:r>
            <a:r>
              <a:rPr lang="en-US" sz="4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A “share,” a portion in. To the degree we suffer physically or emotionally because </a:t>
            </a:r>
            <a:r>
              <a:rPr lang="en-US" sz="4000"/>
              <a:t>of our faith </a:t>
            </a:r>
            <a:r>
              <a:rPr lang="en-US" sz="4000" dirty="0"/>
              <a:t>we participate in the sufferings of Jesus.</a:t>
            </a:r>
          </a:p>
          <a:p>
            <a:r>
              <a:rPr lang="en-US" sz="4000" dirty="0"/>
              <a:t>In this we REJOICE!</a:t>
            </a:r>
          </a:p>
          <a:p>
            <a:r>
              <a:rPr lang="en-US" sz="4000" dirty="0"/>
              <a:t>Because we are God’s children: Romans 8:17</a:t>
            </a:r>
          </a:p>
        </p:txBody>
      </p:sp>
    </p:spTree>
    <p:extLst>
      <p:ext uri="{BB962C8B-B14F-4D97-AF65-F5344CB8AC3E}">
        <p14:creationId xmlns:p14="http://schemas.microsoft.com/office/powerpoint/2010/main" val="108072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609600"/>
            <a:ext cx="10442448" cy="1356360"/>
          </a:xfrm>
        </p:spPr>
        <p:txBody>
          <a:bodyPr>
            <a:noAutofit/>
          </a:bodyPr>
          <a:lstStyle/>
          <a:p>
            <a:r>
              <a:rPr lang="en-US" sz="4800" dirty="0"/>
              <a:t>Trials </a:t>
            </a:r>
            <a:r>
              <a:rPr lang="en-US" sz="4800" u="sng" dirty="0">
                <a:solidFill>
                  <a:srgbClr val="FF0000"/>
                </a:solidFill>
              </a:rPr>
              <a:t>reveal</a:t>
            </a:r>
            <a:r>
              <a:rPr lang="en-US" sz="4800" dirty="0"/>
              <a:t> that we are </a:t>
            </a:r>
            <a:r>
              <a:rPr lang="en-US" sz="4800" u="sng" dirty="0">
                <a:solidFill>
                  <a:srgbClr val="FF0000"/>
                </a:solidFill>
              </a:rPr>
              <a:t>blessed</a:t>
            </a:r>
            <a:r>
              <a:rPr lang="en-US" sz="4800" dirty="0"/>
              <a:t> by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Again, we must adopt an inverted view of reality. </a:t>
            </a:r>
          </a:p>
          <a:p>
            <a:r>
              <a:rPr lang="en-US" sz="4000" dirty="0"/>
              <a:t>We suffer because of the Name of Jesus: Matt. 5:11; Luke 6:22; James 2:7; John 15:18.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BUT we must not suffer for being sinners! If we do, our suffering is pointless!</a:t>
            </a:r>
          </a:p>
        </p:txBody>
      </p:sp>
    </p:spTree>
    <p:extLst>
      <p:ext uri="{BB962C8B-B14F-4D97-AF65-F5344CB8AC3E}">
        <p14:creationId xmlns:p14="http://schemas.microsoft.com/office/powerpoint/2010/main" val="157254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609600"/>
            <a:ext cx="10698480" cy="1356360"/>
          </a:xfrm>
        </p:spPr>
        <p:txBody>
          <a:bodyPr>
            <a:noAutofit/>
          </a:bodyPr>
          <a:lstStyle/>
          <a:p>
            <a:r>
              <a:rPr lang="en-US" sz="4800" dirty="0"/>
              <a:t>Trials remind us of the </a:t>
            </a:r>
            <a:r>
              <a:rPr lang="en-US" sz="4800" u="sng" dirty="0">
                <a:solidFill>
                  <a:srgbClr val="FF0000"/>
                </a:solidFill>
              </a:rPr>
              <a:t>judgment</a:t>
            </a:r>
            <a:r>
              <a:rPr lang="en-US" sz="4800" dirty="0"/>
              <a:t> to come.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2" y="1700784"/>
            <a:ext cx="10927080" cy="4855464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Peter has been stating this all along: 1:6—7; 3:7 and now.</a:t>
            </a:r>
          </a:p>
          <a:p>
            <a:r>
              <a:rPr lang="en-US" sz="4000" dirty="0"/>
              <a:t>Judgment begins with believers because God is purifying their lives. Hebrews 12:7ff.</a:t>
            </a:r>
          </a:p>
          <a:p>
            <a:r>
              <a:rPr lang="en-US" sz="4000" dirty="0"/>
              <a:t>Our perspective should be: Romans 8:18; 2 Cor. 4:16—17.</a:t>
            </a:r>
          </a:p>
          <a:p>
            <a:r>
              <a:rPr lang="en-US" sz="4000" dirty="0"/>
              <a:t>So then, we entrust ourselves to God and keep up the good work. 1 Peter 4:19.</a:t>
            </a:r>
          </a:p>
        </p:txBody>
      </p:sp>
    </p:spTree>
    <p:extLst>
      <p:ext uri="{BB962C8B-B14F-4D97-AF65-F5344CB8AC3E}">
        <p14:creationId xmlns:p14="http://schemas.microsoft.com/office/powerpoint/2010/main" val="316818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103632"/>
            <a:ext cx="9875520" cy="1356360"/>
          </a:xfrm>
        </p:spPr>
        <p:txBody>
          <a:bodyPr/>
          <a:lstStyle/>
          <a:p>
            <a:pPr algn="ctr"/>
            <a:r>
              <a:rPr lang="en-US" dirty="0"/>
              <a:t>Spiritual Life Principle Application: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9264"/>
            <a:ext cx="11731752" cy="5751576"/>
          </a:xfrm>
        </p:spPr>
        <p:txBody>
          <a:bodyPr>
            <a:noAutofit/>
          </a:bodyPr>
          <a:lstStyle/>
          <a:p>
            <a:r>
              <a:rPr lang="en-US" sz="3600" dirty="0"/>
              <a:t>In your trials, be encouraged to trust God and continue doing good.</a:t>
            </a:r>
          </a:p>
          <a:p>
            <a:r>
              <a:rPr lang="en-US" sz="3600" dirty="0"/>
              <a:t>I will be encouraged because I understand that my trials are for my good.</a:t>
            </a:r>
          </a:p>
          <a:p>
            <a:r>
              <a:rPr lang="en-US" sz="3600" dirty="0"/>
              <a:t>I will rejoice in my trials because they are a sharing in the sufferings of Jesus.</a:t>
            </a:r>
          </a:p>
          <a:p>
            <a:r>
              <a:rPr lang="en-US" sz="3600" dirty="0"/>
              <a:t>I will surrender my will to God’s will and continue to do what is right and good.</a:t>
            </a:r>
          </a:p>
          <a:p>
            <a:r>
              <a:rPr lang="en-US" sz="3600" dirty="0"/>
              <a:t>I will keep watch over my life so that my example before men is honorable.</a:t>
            </a:r>
          </a:p>
        </p:txBody>
      </p:sp>
    </p:spTree>
    <p:extLst>
      <p:ext uri="{BB962C8B-B14F-4D97-AF65-F5344CB8AC3E}">
        <p14:creationId xmlns:p14="http://schemas.microsoft.com/office/powerpoint/2010/main" val="311289617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178</TotalTime>
  <Words>341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Fiery Trials &amp; the will of God</vt:lpstr>
      <vt:lpstr>In your trials believer, be encouraged to entrust yourself to God and continue to do good.</vt:lpstr>
      <vt:lpstr>Trials are for our testing:</vt:lpstr>
      <vt:lpstr>Trials allow us to share Christ’s sufferings.</vt:lpstr>
      <vt:lpstr>Trials reveal that we are blessed by God.</vt:lpstr>
      <vt:lpstr>Trials remind us of the judgment to come.</vt:lpstr>
      <vt:lpstr>Spiritual Life Principle Application: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Fiery Trials &amp; the will of God</dc:title>
  <dc:creator>C Busch</dc:creator>
  <cp:lastModifiedBy>Sound Booth</cp:lastModifiedBy>
  <cp:revision>25</cp:revision>
  <dcterms:created xsi:type="dcterms:W3CDTF">2016-04-16T19:03:28Z</dcterms:created>
  <dcterms:modified xsi:type="dcterms:W3CDTF">2016-04-17T02:14:36Z</dcterms:modified>
</cp:coreProperties>
</file>