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8"/>
  </p:notesMasterIdLst>
  <p:handoutMasterIdLst>
    <p:handoutMasterId r:id="rId9"/>
  </p:handoutMasterIdLst>
  <p:sldIdLst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25" y="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0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3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7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6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7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9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5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4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8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0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3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look at 1 Peter 2:11—12.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When in ROME?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2761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000" dirty="0" smtClean="0"/>
              <a:t>Spiritual Life Principle:</a:t>
            </a:r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your life here reflect your citizenship in heaven.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9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Keep Watch over Personal Issues!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248" y="1825624"/>
            <a:ext cx="10436352" cy="47031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Integrity Matters! Remember John Edwards?</a:t>
            </a:r>
          </a:p>
          <a:p>
            <a:r>
              <a:rPr lang="en-US" sz="3600" dirty="0" smtClean="0"/>
              <a:t>Peter’s Appeal:</a:t>
            </a:r>
          </a:p>
          <a:p>
            <a:pPr lvl="1"/>
            <a:r>
              <a:rPr lang="en-US" sz="3200" dirty="0" smtClean="0"/>
              <a:t>You don’t belong here. You are Strangers &amp; Aliens.</a:t>
            </a:r>
          </a:p>
          <a:p>
            <a:pPr lvl="1"/>
            <a:r>
              <a:rPr lang="en-US" sz="3200" dirty="0" smtClean="0"/>
              <a:t>Therefore, ABSTAIN from fleshly desires.</a:t>
            </a:r>
          </a:p>
          <a:p>
            <a:pPr lvl="1"/>
            <a:r>
              <a:rPr lang="en-US" sz="3200" dirty="0" smtClean="0"/>
              <a:t>They WAR against your soul. Remember the Geneva Convention?</a:t>
            </a:r>
          </a:p>
          <a:p>
            <a:pPr marL="457200" lvl="1" indent="0" algn="ctr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THERE ARE NO RULES OF ENGAGEMENT FOR OUR ENEMY.</a:t>
            </a:r>
          </a:p>
        </p:txBody>
      </p:sp>
    </p:spTree>
    <p:extLst>
      <p:ext uri="{BB962C8B-B14F-4D97-AF65-F5344CB8AC3E}">
        <p14:creationId xmlns:p14="http://schemas.microsoft.com/office/powerpoint/2010/main" val="290689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Watch over Public Affairs!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90688"/>
            <a:ext cx="10430256" cy="4728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ARE different. Expect to be looked at sideways.</a:t>
            </a:r>
          </a:p>
          <a:p>
            <a:r>
              <a:rPr lang="en-US" sz="3600" dirty="0" smtClean="0"/>
              <a:t>Keep your CONDUCT HONORABLE.</a:t>
            </a:r>
          </a:p>
          <a:p>
            <a:r>
              <a:rPr lang="en-US" sz="3600" dirty="0" smtClean="0"/>
              <a:t>You are NOT better than they are.</a:t>
            </a:r>
          </a:p>
          <a:p>
            <a:r>
              <a:rPr lang="en-US" sz="3600" dirty="0" smtClean="0"/>
              <a:t>We ARE Ambassadors. Representatives given exclusive rights, powers and privileges. </a:t>
            </a:r>
          </a:p>
          <a:p>
            <a:r>
              <a:rPr lang="en-US" sz="3600" dirty="0" smtClean="0"/>
              <a:t>Our power is for living righteously. Our Mission is to issue invitations.</a:t>
            </a:r>
          </a:p>
        </p:txBody>
      </p:sp>
    </p:spTree>
    <p:extLst>
      <p:ext uri="{BB962C8B-B14F-4D97-AF65-F5344CB8AC3E}">
        <p14:creationId xmlns:p14="http://schemas.microsoft.com/office/powerpoint/2010/main" val="18023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Live your life to reflect your heavenly citizenship.</a:t>
            </a:r>
          </a:p>
          <a:p>
            <a:r>
              <a:rPr lang="en-US" sz="3600" dirty="0" smtClean="0"/>
              <a:t>What are some ways YOU can think of to Apply this?</a:t>
            </a:r>
          </a:p>
          <a:p>
            <a:r>
              <a:rPr lang="en-US" sz="3600" dirty="0" smtClean="0"/>
              <a:t>Grab a close friend and talk about it.</a:t>
            </a:r>
          </a:p>
          <a:p>
            <a:r>
              <a:rPr lang="en-US" sz="3600" dirty="0" smtClean="0"/>
              <a:t>The opportunities </a:t>
            </a:r>
            <a:r>
              <a:rPr lang="en-US" sz="3600" smtClean="0"/>
              <a:t>are limitless.</a:t>
            </a:r>
            <a:endParaRPr lang="en-US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Spiritual Life Principle Application: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3202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178</Words>
  <Application>Microsoft Office PowerPoint</Application>
  <PresentationFormat>Widescreen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Whirligig design template</vt:lpstr>
      <vt:lpstr>When in ROME?</vt:lpstr>
      <vt:lpstr>Let your life here reflect your citizenship in heaven.</vt:lpstr>
      <vt:lpstr>Keep Watch over Personal Issues!</vt:lpstr>
      <vt:lpstr>Keep Watch over Public Affairs!</vt:lpstr>
      <vt:lpstr>Spiritual Life Principle Application: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2016-01-09T03:18:32Z</dcterms:created>
  <dcterms:modified xsi:type="dcterms:W3CDTF">2016-01-09T03:38:31Z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