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6" r:id="rId5"/>
    <p:sldId id="265" r:id="rId6"/>
    <p:sldId id="259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9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0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8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76D2-EEEC-4A42-B671-E20405107ED8}" type="datetimeFigureOut">
              <a:rPr lang="en-US" smtClean="0"/>
              <a:t>7/28/17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07E81-3F50-4D40-9CB7-FF04CDB3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522" y="427327"/>
            <a:ext cx="8641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Suffering Fools Sadly</a:t>
            </a:r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Psalm 14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739" y="165971"/>
            <a:ext cx="85579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Someone </a:t>
            </a:r>
            <a:r>
              <a:rPr lang="en-US" sz="4000" b="1" dirty="0">
                <a:solidFill>
                  <a:srgbClr val="FFFFFF"/>
                </a:solidFill>
              </a:rPr>
              <a:t>who refuses to tolerate </a:t>
            </a:r>
            <a:r>
              <a:rPr lang="en-US" sz="4000" b="1" dirty="0" smtClean="0">
                <a:solidFill>
                  <a:srgbClr val="FFFFFF"/>
                </a:solidFill>
              </a:rPr>
              <a:t>stupidity “</a:t>
            </a:r>
            <a:r>
              <a:rPr lang="en-US" sz="4000" b="1" dirty="0">
                <a:solidFill>
                  <a:srgbClr val="FFFFFF"/>
                </a:solidFill>
              </a:rPr>
              <a:t>will not suffer fools gladly.”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739" y="165971"/>
            <a:ext cx="85579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FF"/>
                </a:solidFill>
              </a:rPr>
              <a:t>For </a:t>
            </a:r>
            <a:r>
              <a:rPr lang="en-US" sz="4000" b="1" i="1" dirty="0">
                <a:solidFill>
                  <a:srgbClr val="FFFFFF"/>
                </a:solidFill>
              </a:rPr>
              <a:t>you, being wise, bear with the foolish gladly</a:t>
            </a:r>
            <a:r>
              <a:rPr lang="en-US" sz="4000" b="1" i="1" dirty="0" smtClean="0">
                <a:solidFill>
                  <a:srgbClr val="FFFFFF"/>
                </a:solidFill>
              </a:rPr>
              <a:t>.</a:t>
            </a:r>
            <a:r>
              <a:rPr lang="en-US" sz="4000" dirty="0">
                <a:solidFill>
                  <a:srgbClr val="FFFFFF"/>
                </a:solidFill>
              </a:rPr>
              <a:t> </a:t>
            </a:r>
            <a:r>
              <a:rPr lang="en-US" sz="4000" dirty="0" smtClean="0">
                <a:solidFill>
                  <a:srgbClr val="FFFFFF"/>
                </a:solidFill>
                <a:effectLst/>
              </a:rPr>
              <a:t>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2 Cor. 11:19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739" y="165971"/>
            <a:ext cx="8557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FFFF"/>
                </a:solidFill>
              </a:rPr>
              <a:t>The fool has said in his heart, ‘No God.’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1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739" y="165971"/>
            <a:ext cx="855794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FF"/>
                </a:solidFill>
              </a:rPr>
              <a:t>They are corrupt, they have committed abominable deeds; there is no one who does good</a:t>
            </a:r>
            <a:r>
              <a:rPr lang="mr-IN" sz="4000" b="1" i="1" dirty="0" smtClean="0">
                <a:solidFill>
                  <a:srgbClr val="FFFFFF"/>
                </a:solidFill>
              </a:rPr>
              <a:t>…</a:t>
            </a:r>
            <a:r>
              <a:rPr lang="en-US" sz="4000" b="1" i="1" dirty="0" smtClean="0">
                <a:solidFill>
                  <a:srgbClr val="FFFFFF"/>
                </a:solidFill>
              </a:rPr>
              <a:t>they have all turned aside; together they have become corrupt; there is not one who does good, not even one.</a:t>
            </a:r>
            <a:r>
              <a:rPr lang="en-US" sz="4000" b="1" i="1" dirty="0" smtClean="0">
                <a:solidFill>
                  <a:srgbClr val="FFFFFF"/>
                </a:solidFill>
                <a:effectLst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Ps. 14:1b,3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4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739" y="165971"/>
            <a:ext cx="85579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When a person decides to deny God his rightful place as the sovereign Creator, </a:t>
            </a:r>
            <a:r>
              <a:rPr lang="en-US" sz="4000" b="1" dirty="0" smtClean="0">
                <a:solidFill>
                  <a:srgbClr val="FFFFFF"/>
                </a:solidFill>
              </a:rPr>
              <a:t>he </a:t>
            </a:r>
            <a:r>
              <a:rPr lang="en-US" sz="4000" b="1" dirty="0">
                <a:solidFill>
                  <a:srgbClr val="FFFFFF"/>
                </a:solidFill>
              </a:rPr>
              <a:t>is open to all sorts of evil.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739" y="165971"/>
            <a:ext cx="85579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“Depraved” means </a:t>
            </a:r>
            <a:r>
              <a:rPr lang="en-US" sz="4000" b="1" i="1" dirty="0" smtClean="0">
                <a:solidFill>
                  <a:srgbClr val="FFFFFF"/>
                </a:solidFill>
              </a:rPr>
              <a:t>the </a:t>
            </a:r>
            <a:r>
              <a:rPr lang="en-US" sz="4000" b="1" i="1" dirty="0">
                <a:solidFill>
                  <a:srgbClr val="FFFFFF"/>
                </a:solidFill>
              </a:rPr>
              <a:t>corruption of sin extends to all parts of a person so that there is nothing within him that can give him merit in God’s </a:t>
            </a:r>
            <a:r>
              <a:rPr lang="en-US" sz="4000" b="1" i="1" dirty="0" smtClean="0">
                <a:solidFill>
                  <a:srgbClr val="FFFFFF"/>
                </a:solidFill>
              </a:rPr>
              <a:t>sight.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739" y="165971"/>
            <a:ext cx="85579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A time is coming when the Creator will no longer put up with the fools who deny his existence.  </a:t>
            </a:r>
            <a:r>
              <a:rPr lang="en-US" sz="4000" b="1" dirty="0" smtClean="0">
                <a:solidFill>
                  <a:srgbClr val="FFFFFF"/>
                </a:solidFill>
              </a:rPr>
              <a:t>But just the same, He </a:t>
            </a:r>
            <a:r>
              <a:rPr lang="en-US" sz="4000" b="1" dirty="0">
                <a:solidFill>
                  <a:srgbClr val="FFFFFF"/>
                </a:solidFill>
              </a:rPr>
              <a:t>suffers </a:t>
            </a:r>
            <a:r>
              <a:rPr lang="en-US" sz="4000" b="1" dirty="0" smtClean="0">
                <a:solidFill>
                  <a:srgbClr val="FFFFFF"/>
                </a:solidFill>
              </a:rPr>
              <a:t>them </a:t>
            </a:r>
            <a:r>
              <a:rPr lang="en-US" sz="4000" b="1" dirty="0">
                <a:solidFill>
                  <a:srgbClr val="FFFFFF"/>
                </a:solidFill>
              </a:rPr>
              <a:t>sadly. 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69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168</Words>
  <Application>Microsoft Macintosh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Berean Fellowship of Churches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VanCampen</dc:creator>
  <cp:lastModifiedBy>Arthur VanCampen</cp:lastModifiedBy>
  <cp:revision>6</cp:revision>
  <dcterms:created xsi:type="dcterms:W3CDTF">2017-07-11T17:06:09Z</dcterms:created>
  <dcterms:modified xsi:type="dcterms:W3CDTF">2017-07-28T22:29:08Z</dcterms:modified>
</cp:coreProperties>
</file>