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00FFFF"/>
    <a:srgbClr val="00FF99"/>
    <a:srgbClr val="E69900"/>
    <a:srgbClr val="FF0000"/>
    <a:srgbClr val="CC99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86B9-C0B6-4E24-AF0C-EA73EE51B3BF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567D-40D8-4A88-A608-356778D9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2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86B9-C0B6-4E24-AF0C-EA73EE51B3BF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567D-40D8-4A88-A608-356778D9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0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86B9-C0B6-4E24-AF0C-EA73EE51B3BF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567D-40D8-4A88-A608-356778D9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1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86B9-C0B6-4E24-AF0C-EA73EE51B3BF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567D-40D8-4A88-A608-356778D9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7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86B9-C0B6-4E24-AF0C-EA73EE51B3BF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567D-40D8-4A88-A608-356778D9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7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86B9-C0B6-4E24-AF0C-EA73EE51B3BF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567D-40D8-4A88-A608-356778D9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5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86B9-C0B6-4E24-AF0C-EA73EE51B3BF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567D-40D8-4A88-A608-356778D9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0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86B9-C0B6-4E24-AF0C-EA73EE51B3BF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567D-40D8-4A88-A608-356778D9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7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86B9-C0B6-4E24-AF0C-EA73EE51B3BF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567D-40D8-4A88-A608-356778D9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6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86B9-C0B6-4E24-AF0C-EA73EE51B3BF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567D-40D8-4A88-A608-356778D9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2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86B9-C0B6-4E24-AF0C-EA73EE51B3BF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567D-40D8-4A88-A608-356778D9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7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A86B9-C0B6-4E24-AF0C-EA73EE51B3BF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E567D-40D8-4A88-A608-356778D9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5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770DD394-1283-4CCD-AFC3-72A35068F8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0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43EA931-AAF9-4808-B708-7FCDDC2FC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469" y="5075339"/>
            <a:ext cx="8871439" cy="1694738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James 4:17—Therefore, to him who knows to do good and does not do it, to him it is sin.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D41EEF-370F-407C-B499-3008E293F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850" y="687548"/>
            <a:ext cx="5940676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86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43EA931-AAF9-4808-B708-7FCDDC2FC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469" y="105508"/>
            <a:ext cx="8871439" cy="666456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rgbClr val="CCFF99"/>
                </a:solidFill>
                <a:latin typeface="Franklin Gothic Demi Cond" panose="020B0706030402020204" pitchFamily="34" charset="0"/>
              </a:rPr>
              <a:t>Habakkuk 2:1-3 (ESV)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b="1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1 </a:t>
            </a:r>
            <a:r>
              <a:rPr lang="en-US" sz="34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I will take my stand at my </a:t>
            </a:r>
            <a:r>
              <a:rPr lang="en-US" sz="3400" dirty="0" err="1">
                <a:solidFill>
                  <a:schemeClr val="bg1"/>
                </a:solidFill>
                <a:latin typeface="Franklin Gothic Demi Cond" panose="020B0706030402020204" pitchFamily="34" charset="0"/>
              </a:rPr>
              <a:t>watchpost</a:t>
            </a:r>
            <a:r>
              <a:rPr lang="en-US" sz="34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 and station myself on the tower, and look out to see what he will say to me, and what I will answer concerning my complaint. </a:t>
            </a:r>
            <a:r>
              <a:rPr lang="en-US" sz="3400" b="1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2 </a:t>
            </a:r>
            <a:r>
              <a:rPr lang="en-US" sz="34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And the Lord answered me: “Write the vision; make it plain on tablets, so he may run who reads it. </a:t>
            </a:r>
            <a:r>
              <a:rPr lang="en-US" sz="3400" b="1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3 </a:t>
            </a:r>
            <a:r>
              <a:rPr lang="en-US" sz="34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For still the vision awaits its appointed time; it hastens to the end—it will not lie. If it seems slow, wait for it; it will surely come; it will not delay.</a:t>
            </a:r>
          </a:p>
        </p:txBody>
      </p:sp>
    </p:spTree>
    <p:extLst>
      <p:ext uri="{BB962C8B-B14F-4D97-AF65-F5344CB8AC3E}">
        <p14:creationId xmlns:p14="http://schemas.microsoft.com/office/powerpoint/2010/main" val="388814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43EA931-AAF9-4808-B708-7FCDDC2FC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469" y="105508"/>
            <a:ext cx="8871439" cy="666456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WHY DO CHURCHES DIE?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No Commitment to sound doctrine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Lack of Great Commission obedience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Inward Focus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Resistance to Change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A love of comfort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Failure to Follow</a:t>
            </a:r>
          </a:p>
        </p:txBody>
      </p:sp>
    </p:spTree>
    <p:extLst>
      <p:ext uri="{BB962C8B-B14F-4D97-AF65-F5344CB8AC3E}">
        <p14:creationId xmlns:p14="http://schemas.microsoft.com/office/powerpoint/2010/main" val="320166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43EA931-AAF9-4808-B708-7FCDDC2FC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469" y="105508"/>
            <a:ext cx="8871439" cy="666456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Top 3 decisions used to choose a church by young adults and families.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1. Kid’s Ministry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2. Pastor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3. Pathways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9509A9C-ED47-41FB-8861-B64F61623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725" y="2972777"/>
            <a:ext cx="5432926" cy="379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63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371180-013F-4A8B-830D-0AFCB9C78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022" y="0"/>
            <a:ext cx="2857955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43EA931-AAF9-4808-B708-7FCDDC2FC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469" y="105508"/>
            <a:ext cx="8871439" cy="666456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0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07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43EA931-AAF9-4808-B708-7FCDDC2FC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469" y="105508"/>
            <a:ext cx="8871439" cy="666456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This is a trustworthy saying, and everyone should accept it: "Christ Jesus came into the world to save sinners"--and I am the worst of them all. But God had mercy on me so that Christ Jesus could use me as a prime example of his great patience with even the worst sinners. Then others will realize that they, too, can believe in him and receive eternal life. (1 Tim. 1:15,16)</a:t>
            </a:r>
          </a:p>
        </p:txBody>
      </p:sp>
    </p:spTree>
    <p:extLst>
      <p:ext uri="{BB962C8B-B14F-4D97-AF65-F5344CB8AC3E}">
        <p14:creationId xmlns:p14="http://schemas.microsoft.com/office/powerpoint/2010/main" val="105888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43EA931-AAF9-4808-B708-7FCDDC2FC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469" y="105508"/>
            <a:ext cx="8871439" cy="666456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PRAYER TEAM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OUTWARD FOCUS TEAM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MISSIONS TEAM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1ST IMPRESSIONS TEAM</a:t>
            </a:r>
          </a:p>
        </p:txBody>
      </p:sp>
    </p:spTree>
    <p:extLst>
      <p:ext uri="{BB962C8B-B14F-4D97-AF65-F5344CB8AC3E}">
        <p14:creationId xmlns:p14="http://schemas.microsoft.com/office/powerpoint/2010/main" val="170765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</TotalTime>
  <Words>276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Franklin Gothic Demi Cond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O</dc:creator>
  <cp:lastModifiedBy>Rachel O</cp:lastModifiedBy>
  <cp:revision>15</cp:revision>
  <dcterms:created xsi:type="dcterms:W3CDTF">2017-09-28T23:59:38Z</dcterms:created>
  <dcterms:modified xsi:type="dcterms:W3CDTF">2017-11-05T16:22:04Z</dcterms:modified>
</cp:coreProperties>
</file>